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7" r:id="rId6"/>
    <p:sldMasterId id="214748369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Lst>
  <p:sldSz cy="10058400" cx="17881600"/>
  <p:notesSz cx="7315200" cy="9601200"/>
  <p:embeddedFontLst>
    <p:embeddedFont>
      <p:font typeface="Montserrat Medium"/>
      <p:regular r:id="rId18"/>
      <p:bold r:id="rId19"/>
      <p:italic r:id="rId20"/>
      <p:boldItalic r:id="rId21"/>
    </p:embeddedFont>
    <p:embeddedFont>
      <p:font typeface="Arial Black"/>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6479">
          <p15:clr>
            <a:srgbClr val="A4A3A4"/>
          </p15:clr>
        </p15:guide>
      </p15:sldGuideLst>
    </p:ext>
    <p:ext uri="{2D200454-40CA-4A62-9FC3-DE9A4176ACB9}">
      <p15:notesGuideLst>
        <p15:guide id="1" orient="horz" pos="3024">
          <p15:clr>
            <a:srgbClr val="A4A3A4"/>
          </p15:clr>
        </p15:guide>
        <p15:guide id="2" pos="2305">
          <p15:clr>
            <a:srgbClr val="A4A3A4"/>
          </p15:clr>
        </p15:guide>
      </p15:notesGuideLst>
    </p:ext>
    <p:ext uri="GoogleSlidesCustomDataVersion2">
      <go:slidesCustomData xmlns:go="http://customooxmlschemas.google.com/" r:id="rId23" roundtripDataSignature="AMtx7mgrI5UHUIQyM4KjSUWcQyZDhlQX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6479"/>
      </p:guideLst>
    </p:cSldViewPr>
  </p:slideViewPr>
  <p:notesViewPr>
    <p:cSldViewPr snapToGrid="0">
      <p:cViewPr varScale="1">
        <p:scale>
          <a:sx n="100" d="100"/>
          <a:sy n="100" d="100"/>
        </p:scale>
        <p:origin x="0" y="0"/>
      </p:cViewPr>
      <p:guideLst>
        <p:guide pos="3024" orient="horz"/>
        <p:guide pos="2305"/>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MontserratMedium-italic.fntdata"/><Relationship Id="rId11" Type="http://schemas.openxmlformats.org/officeDocument/2006/relationships/slide" Target="slides/slide3.xml"/><Relationship Id="rId22" Type="http://schemas.openxmlformats.org/officeDocument/2006/relationships/font" Target="fonts/ArialBlack-regular.fntdata"/><Relationship Id="rId10" Type="http://schemas.openxmlformats.org/officeDocument/2006/relationships/slide" Target="slides/slide2.xml"/><Relationship Id="rId21" Type="http://schemas.openxmlformats.org/officeDocument/2006/relationships/font" Target="fonts/MontserratMedium-boldItalic.fntdata"/><Relationship Id="rId13" Type="http://schemas.openxmlformats.org/officeDocument/2006/relationships/slide" Target="slides/slide5.xml"/><Relationship Id="rId12" Type="http://schemas.openxmlformats.org/officeDocument/2006/relationships/slide" Target="slides/slide4.xml"/><Relationship Id="rId23" Type="http://customschemas.google.com/relationships/presentationmetadata" Target="meta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2.xml"/><Relationship Id="rId19" Type="http://schemas.openxmlformats.org/officeDocument/2006/relationships/font" Target="fonts/MontserratMedium-bold.fntdata"/><Relationship Id="rId6" Type="http://schemas.openxmlformats.org/officeDocument/2006/relationships/slideMaster" Target="slideMasters/slideMaster3.xml"/><Relationship Id="rId18" Type="http://schemas.openxmlformats.org/officeDocument/2006/relationships/font" Target="fonts/MontserratMedium-regular.fntdata"/><Relationship Id="rId7" Type="http://schemas.openxmlformats.org/officeDocument/2006/relationships/slideMaster" Target="slideMasters/slideMaster4.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0060"/>
          </a:xfrm>
          <a:prstGeom prst="rect">
            <a:avLst/>
          </a:prstGeom>
          <a:noFill/>
          <a:ln>
            <a:noFill/>
          </a:ln>
        </p:spPr>
        <p:txBody>
          <a:bodyPr anchorCtr="0" anchor="t" bIns="48150" lIns="96325" spcFirstLastPara="1" rIns="96325" wrap="square" tIns="481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9" y="0"/>
            <a:ext cx="3169920" cy="480060"/>
          </a:xfrm>
          <a:prstGeom prst="rect">
            <a:avLst/>
          </a:prstGeom>
          <a:noFill/>
          <a:ln>
            <a:noFill/>
          </a:ln>
        </p:spPr>
        <p:txBody>
          <a:bodyPr anchorCtr="0" anchor="t" bIns="48150" lIns="96325" spcFirstLastPara="1" rIns="96325" wrap="square" tIns="481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57200" y="719138"/>
            <a:ext cx="64008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560571"/>
            <a:ext cx="5852160" cy="4320540"/>
          </a:xfrm>
          <a:prstGeom prst="rect">
            <a:avLst/>
          </a:prstGeom>
          <a:noFill/>
          <a:ln>
            <a:noFill/>
          </a:ln>
        </p:spPr>
        <p:txBody>
          <a:bodyPr anchorCtr="0" anchor="t" bIns="48150" lIns="96325" spcFirstLastPara="1" rIns="96325" wrap="square" tIns="48150">
            <a:noAutofit/>
          </a:bodyPr>
          <a:lstStyle>
            <a:lvl1pPr indent="-228600" lvl="0" marL="4572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3"/>
            <a:ext cx="3169920" cy="480060"/>
          </a:xfrm>
          <a:prstGeom prst="rect">
            <a:avLst/>
          </a:prstGeom>
          <a:noFill/>
          <a:ln>
            <a:noFill/>
          </a:ln>
        </p:spPr>
        <p:txBody>
          <a:bodyPr anchorCtr="0" anchor="b" bIns="48150" lIns="96325" spcFirstLastPara="1" rIns="96325" wrap="square" tIns="481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9" y="9119473"/>
            <a:ext cx="3169920" cy="480060"/>
          </a:xfrm>
          <a:prstGeom prst="rect">
            <a:avLst/>
          </a:prstGeom>
          <a:noFill/>
          <a:ln>
            <a:noFill/>
          </a:ln>
        </p:spPr>
        <p:txBody>
          <a:bodyPr anchorCtr="0" anchor="b" bIns="48150" lIns="96325" spcFirstLastPara="1" rIns="96325" wrap="square" tIns="481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notes"/>
          <p:cNvSpPr/>
          <p:nvPr>
            <p:ph idx="2" type="sldImg"/>
          </p:nvPr>
        </p:nvSpPr>
        <p:spPr>
          <a:xfrm>
            <a:off x="457200" y="719138"/>
            <a:ext cx="64008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1:notes"/>
          <p:cNvSpPr txBox="1"/>
          <p:nvPr>
            <p:ph idx="1" type="body"/>
          </p:nvPr>
        </p:nvSpPr>
        <p:spPr>
          <a:xfrm>
            <a:off x="731520" y="4560571"/>
            <a:ext cx="5852160" cy="4320540"/>
          </a:xfrm>
          <a:prstGeom prst="rect">
            <a:avLst/>
          </a:prstGeom>
          <a:noFill/>
          <a:ln>
            <a:noFill/>
          </a:ln>
        </p:spPr>
        <p:txBody>
          <a:bodyPr anchorCtr="0" anchor="t" bIns="48150" lIns="96325" spcFirstLastPara="1" rIns="96325" wrap="square" tIns="48150">
            <a:noAutofit/>
          </a:bodyPr>
          <a:lstStyle/>
          <a:p>
            <a:pPr indent="0" lvl="0" marL="0" rtl="0" algn="l">
              <a:spcBef>
                <a:spcPts val="0"/>
              </a:spcBef>
              <a:spcAft>
                <a:spcPts val="0"/>
              </a:spcAft>
              <a:buNone/>
            </a:pPr>
            <a:r>
              <a:t/>
            </a:r>
            <a:endParaRPr/>
          </a:p>
        </p:txBody>
      </p:sp>
      <p:sp>
        <p:nvSpPr>
          <p:cNvPr id="406" name="Google Shape;406;p1:notes"/>
          <p:cNvSpPr txBox="1"/>
          <p:nvPr>
            <p:ph idx="12" type="sldNum"/>
          </p:nvPr>
        </p:nvSpPr>
        <p:spPr>
          <a:xfrm>
            <a:off x="4143589" y="9119473"/>
            <a:ext cx="3169920" cy="480060"/>
          </a:xfrm>
          <a:prstGeom prst="rect">
            <a:avLst/>
          </a:prstGeom>
          <a:noFill/>
          <a:ln>
            <a:noFill/>
          </a:ln>
        </p:spPr>
        <p:txBody>
          <a:bodyPr anchorCtr="0" anchor="b" bIns="48150" lIns="96325" spcFirstLastPara="1" rIns="96325" wrap="square" tIns="48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notes"/>
          <p:cNvSpPr/>
          <p:nvPr>
            <p:ph idx="2" type="sldImg"/>
          </p:nvPr>
        </p:nvSpPr>
        <p:spPr>
          <a:xfrm>
            <a:off x="457200" y="719138"/>
            <a:ext cx="64008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2:notes"/>
          <p:cNvSpPr txBox="1"/>
          <p:nvPr>
            <p:ph idx="1" type="body"/>
          </p:nvPr>
        </p:nvSpPr>
        <p:spPr>
          <a:xfrm>
            <a:off x="731520" y="4560571"/>
            <a:ext cx="5852160" cy="4320540"/>
          </a:xfrm>
          <a:prstGeom prst="rect">
            <a:avLst/>
          </a:prstGeom>
          <a:noFill/>
          <a:ln>
            <a:noFill/>
          </a:ln>
        </p:spPr>
        <p:txBody>
          <a:bodyPr anchorCtr="0" anchor="t" bIns="48150" lIns="96325" spcFirstLastPara="1" rIns="96325" wrap="square" tIns="48150">
            <a:noAutofit/>
          </a:bodyPr>
          <a:lstStyle/>
          <a:p>
            <a:pPr indent="0" lvl="0" marL="0" rtl="0" algn="l">
              <a:spcBef>
                <a:spcPts val="0"/>
              </a:spcBef>
              <a:spcAft>
                <a:spcPts val="0"/>
              </a:spcAft>
              <a:buNone/>
            </a:pPr>
            <a:r>
              <a:rPr lang="en-US"/>
              <a:t>Same design process as last time, and we are working with the same space for the jig table In a 1R1P</a:t>
            </a:r>
            <a:endParaRPr/>
          </a:p>
        </p:txBody>
      </p:sp>
      <p:sp>
        <p:nvSpPr>
          <p:cNvPr id="418" name="Google Shape;418;p2:notes"/>
          <p:cNvSpPr txBox="1"/>
          <p:nvPr>
            <p:ph idx="12" type="sldNum"/>
          </p:nvPr>
        </p:nvSpPr>
        <p:spPr>
          <a:xfrm>
            <a:off x="4143589" y="9119473"/>
            <a:ext cx="3169920" cy="480060"/>
          </a:xfrm>
          <a:prstGeom prst="rect">
            <a:avLst/>
          </a:prstGeom>
          <a:noFill/>
          <a:ln>
            <a:noFill/>
          </a:ln>
        </p:spPr>
        <p:txBody>
          <a:bodyPr anchorCtr="0" anchor="b" bIns="48150" lIns="96325" spcFirstLastPara="1" rIns="96325" wrap="square" tIns="481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notes"/>
          <p:cNvSpPr/>
          <p:nvPr>
            <p:ph idx="2" type="sldImg"/>
          </p:nvPr>
        </p:nvSpPr>
        <p:spPr>
          <a:xfrm>
            <a:off x="457200" y="719138"/>
            <a:ext cx="64008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3:notes"/>
          <p:cNvSpPr txBox="1"/>
          <p:nvPr>
            <p:ph idx="1" type="body"/>
          </p:nvPr>
        </p:nvSpPr>
        <p:spPr>
          <a:xfrm>
            <a:off x="731520" y="4560571"/>
            <a:ext cx="5852160" cy="4320540"/>
          </a:xfrm>
          <a:prstGeom prst="rect">
            <a:avLst/>
          </a:prstGeom>
          <a:noFill/>
          <a:ln>
            <a:noFill/>
          </a:ln>
        </p:spPr>
        <p:txBody>
          <a:bodyPr anchorCtr="0" anchor="t" bIns="48150" lIns="96325" spcFirstLastPara="1" rIns="96325" wrap="square" tIns="48150">
            <a:noAutofit/>
          </a:bodyPr>
          <a:lstStyle/>
          <a:p>
            <a:pPr indent="0" lvl="0" marL="0" rtl="0" algn="l">
              <a:spcBef>
                <a:spcPts val="0"/>
              </a:spcBef>
              <a:spcAft>
                <a:spcPts val="0"/>
              </a:spcAft>
              <a:buNone/>
            </a:pPr>
            <a:r>
              <a:rPr lang="en-US"/>
              <a:t>Using the information and suggestions in the last meeting,  I have designed a jig that has 2 main parts. the first is the table with two inch spacing and 5/8 inch diameter holes. There are approximately 73 holes per side so that’s 146 holes that would have to be drilled. The second part is the table holder. In a case where the table is destroyed in some way, we can detach the table by the M8 screws and make that replacement.</a:t>
            </a:r>
            <a:endParaRPr/>
          </a:p>
        </p:txBody>
      </p:sp>
      <p:sp>
        <p:nvSpPr>
          <p:cNvPr id="445" name="Google Shape;445;p3:notes"/>
          <p:cNvSpPr txBox="1"/>
          <p:nvPr>
            <p:ph idx="12" type="sldNum"/>
          </p:nvPr>
        </p:nvSpPr>
        <p:spPr>
          <a:xfrm>
            <a:off x="4143589" y="9119473"/>
            <a:ext cx="3169920" cy="480060"/>
          </a:xfrm>
          <a:prstGeom prst="rect">
            <a:avLst/>
          </a:prstGeom>
          <a:noFill/>
          <a:ln>
            <a:noFill/>
          </a:ln>
        </p:spPr>
        <p:txBody>
          <a:bodyPr anchorCtr="0" anchor="b" bIns="48150" lIns="96325" spcFirstLastPara="1" rIns="96325" wrap="square" tIns="48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4:notes"/>
          <p:cNvSpPr/>
          <p:nvPr>
            <p:ph idx="2" type="sldImg"/>
          </p:nvPr>
        </p:nvSpPr>
        <p:spPr>
          <a:xfrm>
            <a:off x="457200" y="719138"/>
            <a:ext cx="64008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4:notes"/>
          <p:cNvSpPr txBox="1"/>
          <p:nvPr>
            <p:ph idx="1" type="body"/>
          </p:nvPr>
        </p:nvSpPr>
        <p:spPr>
          <a:xfrm>
            <a:off x="731520" y="4560571"/>
            <a:ext cx="5852160" cy="4320540"/>
          </a:xfrm>
          <a:prstGeom prst="rect">
            <a:avLst/>
          </a:prstGeom>
          <a:noFill/>
          <a:ln>
            <a:noFill/>
          </a:ln>
        </p:spPr>
        <p:txBody>
          <a:bodyPr anchorCtr="0" anchor="t" bIns="48150" lIns="96325" spcFirstLastPara="1" rIns="96325" wrap="square" tIns="48150">
            <a:noAutofit/>
          </a:bodyPr>
          <a:lstStyle/>
          <a:p>
            <a:pPr indent="0" lvl="0" marL="0" rtl="0" algn="l">
              <a:spcBef>
                <a:spcPts val="0"/>
              </a:spcBef>
              <a:spcAft>
                <a:spcPts val="0"/>
              </a:spcAft>
              <a:buNone/>
            </a:pPr>
            <a:r>
              <a:rPr lang="en-US"/>
              <a:t>The name for this style of table is called a fixture table or weld table. Its been in the welding industry for a little bit and has been proven to be an accurate way to setup a project. The spacing typically used is two inches, and depending on the size of the table the hole sizes varies. For smaller tables like ours 5/8 diameter is common, then 16mm if we are using metric clamps. One of the concerns for this style of jig is the ability to go 360 without anything falling out or off and I will talk about that in the next few slides on how we can solve this concern</a:t>
            </a:r>
            <a:endParaRPr/>
          </a:p>
        </p:txBody>
      </p:sp>
      <p:sp>
        <p:nvSpPr>
          <p:cNvPr id="458" name="Google Shape;458;p4:notes"/>
          <p:cNvSpPr txBox="1"/>
          <p:nvPr>
            <p:ph idx="12" type="sldNum"/>
          </p:nvPr>
        </p:nvSpPr>
        <p:spPr>
          <a:xfrm>
            <a:off x="4143589" y="9119473"/>
            <a:ext cx="3169920" cy="480060"/>
          </a:xfrm>
          <a:prstGeom prst="rect">
            <a:avLst/>
          </a:prstGeom>
          <a:noFill/>
          <a:ln>
            <a:noFill/>
          </a:ln>
        </p:spPr>
        <p:txBody>
          <a:bodyPr anchorCtr="0" anchor="b" bIns="48150" lIns="96325" spcFirstLastPara="1" rIns="96325" wrap="square" tIns="48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5:notes"/>
          <p:cNvSpPr/>
          <p:nvPr>
            <p:ph idx="2" type="sldImg"/>
          </p:nvPr>
        </p:nvSpPr>
        <p:spPr>
          <a:xfrm>
            <a:off x="457200" y="719138"/>
            <a:ext cx="64008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5:notes"/>
          <p:cNvSpPr txBox="1"/>
          <p:nvPr>
            <p:ph idx="1" type="body"/>
          </p:nvPr>
        </p:nvSpPr>
        <p:spPr>
          <a:xfrm>
            <a:off x="731520" y="4560571"/>
            <a:ext cx="5852160" cy="4320540"/>
          </a:xfrm>
          <a:prstGeom prst="rect">
            <a:avLst/>
          </a:prstGeom>
          <a:noFill/>
          <a:ln>
            <a:noFill/>
          </a:ln>
        </p:spPr>
        <p:txBody>
          <a:bodyPr anchorCtr="0" anchor="t" bIns="48150" lIns="96325" spcFirstLastPara="1" rIns="96325" wrap="square" tIns="48150">
            <a:noAutofit/>
          </a:bodyPr>
          <a:lstStyle/>
          <a:p>
            <a:pPr indent="0" lvl="0" marL="0" rtl="0" algn="l">
              <a:spcBef>
                <a:spcPts val="0"/>
              </a:spcBef>
              <a:spcAft>
                <a:spcPts val="0"/>
              </a:spcAft>
              <a:buNone/>
            </a:pPr>
            <a:r>
              <a:rPr lang="en-US"/>
              <a:t>The total weld distance is somewhere around 900 millimeters or 35 inches, it can be more but that’s what I have found to be a reasonable distance to weld and find the affect of welding for that long on a material. Now how the table works is pretty simple. There are special type of clamps that has a base the fits into one of the table’s holes. When clamping down on a part these clamp have a slight angle to the base and body. That slight angle is what helps the clamp stay inside the table’s hole. The opposing force of the part causes the base of the clamp to have two points of contact on the table and essentially locks the clamp in place.</a:t>
            </a:r>
            <a:endParaRPr/>
          </a:p>
        </p:txBody>
      </p:sp>
      <p:sp>
        <p:nvSpPr>
          <p:cNvPr id="471" name="Google Shape;471;p5:notes"/>
          <p:cNvSpPr txBox="1"/>
          <p:nvPr>
            <p:ph idx="12" type="sldNum"/>
          </p:nvPr>
        </p:nvSpPr>
        <p:spPr>
          <a:xfrm>
            <a:off x="4143589" y="9119473"/>
            <a:ext cx="3169920" cy="480060"/>
          </a:xfrm>
          <a:prstGeom prst="rect">
            <a:avLst/>
          </a:prstGeom>
          <a:noFill/>
          <a:ln>
            <a:noFill/>
          </a:ln>
        </p:spPr>
        <p:txBody>
          <a:bodyPr anchorCtr="0" anchor="b" bIns="48150" lIns="96325" spcFirstLastPara="1" rIns="96325" wrap="square" tIns="48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6:notes"/>
          <p:cNvSpPr/>
          <p:nvPr>
            <p:ph idx="2" type="sldImg"/>
          </p:nvPr>
        </p:nvSpPr>
        <p:spPr>
          <a:xfrm>
            <a:off x="457200" y="719138"/>
            <a:ext cx="64008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6:notes"/>
          <p:cNvSpPr txBox="1"/>
          <p:nvPr>
            <p:ph idx="1" type="body"/>
          </p:nvPr>
        </p:nvSpPr>
        <p:spPr>
          <a:xfrm>
            <a:off x="731520" y="4560571"/>
            <a:ext cx="5852160" cy="4320540"/>
          </a:xfrm>
          <a:prstGeom prst="rect">
            <a:avLst/>
          </a:prstGeom>
          <a:noFill/>
          <a:ln>
            <a:noFill/>
          </a:ln>
        </p:spPr>
        <p:txBody>
          <a:bodyPr anchorCtr="0" anchor="t" bIns="48150" lIns="96325" spcFirstLastPara="1" rIns="96325" wrap="square" tIns="48150">
            <a:noAutofit/>
          </a:bodyPr>
          <a:lstStyle/>
          <a:p>
            <a:pPr indent="0" lvl="0" marL="0" rtl="0" algn="l">
              <a:spcBef>
                <a:spcPts val="0"/>
              </a:spcBef>
              <a:spcAft>
                <a:spcPts val="0"/>
              </a:spcAft>
              <a:buNone/>
            </a:pPr>
            <a:r>
              <a:rPr lang="en-US"/>
              <a:t>Swivel base with 1 inch 360 reach and is detachable. The spacer here can be magnetic, so depending on what your welding the part can just stick to the spacer. There's also a right-angle bracket being used here </a:t>
            </a:r>
            <a:endParaRPr/>
          </a:p>
        </p:txBody>
      </p:sp>
      <p:sp>
        <p:nvSpPr>
          <p:cNvPr id="485" name="Google Shape;485;p6:notes"/>
          <p:cNvSpPr txBox="1"/>
          <p:nvPr>
            <p:ph idx="12" type="sldNum"/>
          </p:nvPr>
        </p:nvSpPr>
        <p:spPr>
          <a:xfrm>
            <a:off x="4143589" y="9119473"/>
            <a:ext cx="3169920" cy="480060"/>
          </a:xfrm>
          <a:prstGeom prst="rect">
            <a:avLst/>
          </a:prstGeom>
          <a:noFill/>
          <a:ln>
            <a:noFill/>
          </a:ln>
        </p:spPr>
        <p:txBody>
          <a:bodyPr anchorCtr="0" anchor="b" bIns="48150" lIns="96325" spcFirstLastPara="1" rIns="96325" wrap="square" tIns="48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7:notes"/>
          <p:cNvSpPr/>
          <p:nvPr>
            <p:ph idx="2" type="sldImg"/>
          </p:nvPr>
        </p:nvSpPr>
        <p:spPr>
          <a:xfrm>
            <a:off x="457200" y="719138"/>
            <a:ext cx="64008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7:notes"/>
          <p:cNvSpPr txBox="1"/>
          <p:nvPr>
            <p:ph idx="1" type="body"/>
          </p:nvPr>
        </p:nvSpPr>
        <p:spPr>
          <a:xfrm>
            <a:off x="731520" y="4560571"/>
            <a:ext cx="5852160" cy="4320540"/>
          </a:xfrm>
          <a:prstGeom prst="rect">
            <a:avLst/>
          </a:prstGeom>
          <a:noFill/>
          <a:ln>
            <a:noFill/>
          </a:ln>
        </p:spPr>
        <p:txBody>
          <a:bodyPr anchorCtr="0" anchor="t" bIns="48150" lIns="96325" spcFirstLastPara="1" rIns="96325" wrap="square" tIns="48150">
            <a:noAutofit/>
          </a:bodyPr>
          <a:lstStyle/>
          <a:p>
            <a:pPr indent="0" lvl="0" marL="0" rtl="0" algn="l">
              <a:spcBef>
                <a:spcPts val="0"/>
              </a:spcBef>
              <a:spcAft>
                <a:spcPts val="0"/>
              </a:spcAft>
              <a:buNone/>
            </a:pPr>
            <a:r>
              <a:rPr lang="en-US"/>
              <a:t>Ball lock bolt makes it easy to attach different components onto the fixture table securely. so the table can spin 360 without anything falling off. They tighten by twisting the top thumb grip and the ball at the bottom extends out and holds it in place. Super easy to use no special tools needed.</a:t>
            </a:r>
            <a:endParaRPr/>
          </a:p>
        </p:txBody>
      </p:sp>
      <p:sp>
        <p:nvSpPr>
          <p:cNvPr id="495" name="Google Shape;495;p7:notes"/>
          <p:cNvSpPr txBox="1"/>
          <p:nvPr>
            <p:ph idx="12" type="sldNum"/>
          </p:nvPr>
        </p:nvSpPr>
        <p:spPr>
          <a:xfrm>
            <a:off x="4143589" y="9119473"/>
            <a:ext cx="3169920" cy="480060"/>
          </a:xfrm>
          <a:prstGeom prst="rect">
            <a:avLst/>
          </a:prstGeom>
          <a:noFill/>
          <a:ln>
            <a:noFill/>
          </a:ln>
        </p:spPr>
        <p:txBody>
          <a:bodyPr anchorCtr="0" anchor="b" bIns="48150" lIns="96325" spcFirstLastPara="1" rIns="96325" wrap="square" tIns="48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8:notes"/>
          <p:cNvSpPr/>
          <p:nvPr>
            <p:ph idx="2" type="sldImg"/>
          </p:nvPr>
        </p:nvSpPr>
        <p:spPr>
          <a:xfrm>
            <a:off x="457200" y="719138"/>
            <a:ext cx="64008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8:notes"/>
          <p:cNvSpPr txBox="1"/>
          <p:nvPr>
            <p:ph idx="1" type="body"/>
          </p:nvPr>
        </p:nvSpPr>
        <p:spPr>
          <a:xfrm>
            <a:off x="731520" y="4560571"/>
            <a:ext cx="5852160" cy="4320540"/>
          </a:xfrm>
          <a:prstGeom prst="rect">
            <a:avLst/>
          </a:prstGeom>
          <a:noFill/>
          <a:ln>
            <a:noFill/>
          </a:ln>
        </p:spPr>
        <p:txBody>
          <a:bodyPr anchorCtr="0" anchor="t" bIns="48150" lIns="96325" spcFirstLastPara="1" rIns="96325" wrap="square" tIns="48150">
            <a:noAutofit/>
          </a:bodyPr>
          <a:lstStyle/>
          <a:p>
            <a:pPr indent="0" lvl="0" marL="0" rtl="0" algn="l">
              <a:spcBef>
                <a:spcPts val="0"/>
              </a:spcBef>
              <a:spcAft>
                <a:spcPts val="0"/>
              </a:spcAft>
              <a:buNone/>
            </a:pPr>
            <a:r>
              <a:rPr lang="en-US"/>
              <a:t>The most requested request is the ability to weld cups. The way we can do that is to use a designated holder or fix it in place with some sort of hold down method. For irregular shape parts due to the tables flexibility, we can fab up, 3d print or use something on the market already can work with those parts. There's a lot of freedom here and my idea might not be the best so feel free to throw suggestions. This is just a simple proof of concept</a:t>
            </a:r>
            <a:endParaRPr/>
          </a:p>
        </p:txBody>
      </p:sp>
      <p:sp>
        <p:nvSpPr>
          <p:cNvPr id="504" name="Google Shape;504;p8:notes"/>
          <p:cNvSpPr txBox="1"/>
          <p:nvPr>
            <p:ph idx="12" type="sldNum"/>
          </p:nvPr>
        </p:nvSpPr>
        <p:spPr>
          <a:xfrm>
            <a:off x="4143589" y="9119473"/>
            <a:ext cx="3169920" cy="480060"/>
          </a:xfrm>
          <a:prstGeom prst="rect">
            <a:avLst/>
          </a:prstGeom>
          <a:noFill/>
          <a:ln>
            <a:noFill/>
          </a:ln>
        </p:spPr>
        <p:txBody>
          <a:bodyPr anchorCtr="0" anchor="b" bIns="48150" lIns="96325" spcFirstLastPara="1" rIns="96325" wrap="square" tIns="48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9:notes"/>
          <p:cNvSpPr/>
          <p:nvPr>
            <p:ph idx="2" type="sldImg"/>
          </p:nvPr>
        </p:nvSpPr>
        <p:spPr>
          <a:xfrm>
            <a:off x="457200" y="719138"/>
            <a:ext cx="64008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p9:notes"/>
          <p:cNvSpPr txBox="1"/>
          <p:nvPr>
            <p:ph idx="1" type="body"/>
          </p:nvPr>
        </p:nvSpPr>
        <p:spPr>
          <a:xfrm>
            <a:off x="731520" y="4560571"/>
            <a:ext cx="5852160" cy="4320540"/>
          </a:xfrm>
          <a:prstGeom prst="rect">
            <a:avLst/>
          </a:prstGeom>
          <a:noFill/>
          <a:ln>
            <a:noFill/>
          </a:ln>
        </p:spPr>
        <p:txBody>
          <a:bodyPr anchorCtr="0" anchor="t" bIns="48150" lIns="96325" spcFirstLastPara="1" rIns="96325" wrap="square" tIns="48150">
            <a:noAutofit/>
          </a:bodyPr>
          <a:lstStyle/>
          <a:p>
            <a:pPr indent="0" lvl="0" marL="0" rtl="0" algn="l">
              <a:spcBef>
                <a:spcPts val="0"/>
              </a:spcBef>
              <a:spcAft>
                <a:spcPts val="0"/>
              </a:spcAft>
              <a:buNone/>
            </a:pPr>
            <a:r>
              <a:rPr lang="en-US"/>
              <a:t>Top left: slideable table, top right: full table, bottom right: plank style, bottom left oval style</a:t>
            </a:r>
            <a:endParaRPr/>
          </a:p>
        </p:txBody>
      </p:sp>
      <p:sp>
        <p:nvSpPr>
          <p:cNvPr id="512" name="Google Shape;512;p9:notes"/>
          <p:cNvSpPr txBox="1"/>
          <p:nvPr>
            <p:ph idx="12" type="sldNum"/>
          </p:nvPr>
        </p:nvSpPr>
        <p:spPr>
          <a:xfrm>
            <a:off x="4143589" y="9119473"/>
            <a:ext cx="3169920" cy="480060"/>
          </a:xfrm>
          <a:prstGeom prst="rect">
            <a:avLst/>
          </a:prstGeom>
          <a:noFill/>
          <a:ln>
            <a:noFill/>
          </a:ln>
        </p:spPr>
        <p:txBody>
          <a:bodyPr anchorCtr="0" anchor="b" bIns="48150" lIns="96325" spcFirstLastPara="1" rIns="96325" wrap="square" tIns="481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11"/>
          <p:cNvSpPr txBox="1"/>
          <p:nvPr>
            <p:ph type="ctrTitle"/>
          </p:nvPr>
        </p:nvSpPr>
        <p:spPr>
          <a:xfrm>
            <a:off x="1341120" y="3124625"/>
            <a:ext cx="15199360" cy="2156037"/>
          </a:xfrm>
          <a:prstGeom prst="rect">
            <a:avLst/>
          </a:prstGeom>
          <a:noFill/>
          <a:ln>
            <a:noFill/>
          </a:ln>
        </p:spPr>
        <p:txBody>
          <a:bodyPr anchorCtr="0" anchor="ctr" bIns="73150" lIns="146300" spcFirstLastPara="1" rIns="146300" wrap="square" tIns="7315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1"/>
          <p:cNvSpPr txBox="1"/>
          <p:nvPr>
            <p:ph idx="1" type="subTitle"/>
          </p:nvPr>
        </p:nvSpPr>
        <p:spPr>
          <a:xfrm>
            <a:off x="2682240" y="5699760"/>
            <a:ext cx="12517120" cy="2570480"/>
          </a:xfrm>
          <a:prstGeom prst="rect">
            <a:avLst/>
          </a:prstGeom>
          <a:noFill/>
          <a:ln>
            <a:noFill/>
          </a:ln>
        </p:spPr>
        <p:txBody>
          <a:bodyPr anchorCtr="0" anchor="t" bIns="73150" lIns="146300" spcFirstLastPara="1" rIns="146300" wrap="square" tIns="73150">
            <a:normAutofit/>
          </a:bodyPr>
          <a:lstStyle>
            <a:lvl1pPr lvl="0" algn="ctr">
              <a:spcBef>
                <a:spcPts val="1020"/>
              </a:spcBef>
              <a:spcAft>
                <a:spcPts val="0"/>
              </a:spcAft>
              <a:buClr>
                <a:srgbClr val="888888"/>
              </a:buClr>
              <a:buSzPts val="5100"/>
              <a:buNone/>
              <a:defRPr>
                <a:solidFill>
                  <a:srgbClr val="888888"/>
                </a:solidFill>
              </a:defRPr>
            </a:lvl1pPr>
            <a:lvl2pPr lvl="1" algn="ctr">
              <a:spcBef>
                <a:spcPts val="900"/>
              </a:spcBef>
              <a:spcAft>
                <a:spcPts val="0"/>
              </a:spcAft>
              <a:buClr>
                <a:srgbClr val="888888"/>
              </a:buClr>
              <a:buSzPts val="4500"/>
              <a:buNone/>
              <a:defRPr>
                <a:solidFill>
                  <a:srgbClr val="888888"/>
                </a:solidFill>
              </a:defRPr>
            </a:lvl2pPr>
            <a:lvl3pPr lvl="2" algn="ctr">
              <a:spcBef>
                <a:spcPts val="760"/>
              </a:spcBef>
              <a:spcAft>
                <a:spcPts val="0"/>
              </a:spcAft>
              <a:buClr>
                <a:srgbClr val="888888"/>
              </a:buClr>
              <a:buSzPts val="38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640"/>
              </a:spcBef>
              <a:spcAft>
                <a:spcPts val="0"/>
              </a:spcAft>
              <a:buClr>
                <a:srgbClr val="888888"/>
              </a:buClr>
              <a:buSzPts val="3200"/>
              <a:buNone/>
              <a:defRPr>
                <a:solidFill>
                  <a:srgbClr val="888888"/>
                </a:solidFill>
              </a:defRPr>
            </a:lvl6pPr>
            <a:lvl7pPr lvl="6" algn="ctr">
              <a:spcBef>
                <a:spcPts val="640"/>
              </a:spcBef>
              <a:spcAft>
                <a:spcPts val="0"/>
              </a:spcAft>
              <a:buClr>
                <a:srgbClr val="888888"/>
              </a:buClr>
              <a:buSzPts val="3200"/>
              <a:buNone/>
              <a:defRPr>
                <a:solidFill>
                  <a:srgbClr val="888888"/>
                </a:solidFill>
              </a:defRPr>
            </a:lvl7pPr>
            <a:lvl8pPr lvl="7" algn="ctr">
              <a:spcBef>
                <a:spcPts val="640"/>
              </a:spcBef>
              <a:spcAft>
                <a:spcPts val="0"/>
              </a:spcAft>
              <a:buClr>
                <a:srgbClr val="888888"/>
              </a:buClr>
              <a:buSzPts val="3200"/>
              <a:buNone/>
              <a:defRPr>
                <a:solidFill>
                  <a:srgbClr val="888888"/>
                </a:solidFill>
              </a:defRPr>
            </a:lvl8pPr>
            <a:lvl9pPr lvl="8" algn="ctr">
              <a:spcBef>
                <a:spcPts val="640"/>
              </a:spcBef>
              <a:spcAft>
                <a:spcPts val="0"/>
              </a:spcAft>
              <a:buClr>
                <a:srgbClr val="888888"/>
              </a:buClr>
              <a:buSzPts val="3200"/>
              <a:buNone/>
              <a:defRPr>
                <a:solidFill>
                  <a:srgbClr val="888888"/>
                </a:solidFill>
              </a:defRPr>
            </a:lvl9pPr>
          </a:lstStyle>
          <a:p/>
        </p:txBody>
      </p:sp>
      <p:sp>
        <p:nvSpPr>
          <p:cNvPr id="25" name="Google Shape;25;p11"/>
          <p:cNvSpPr txBox="1"/>
          <p:nvPr>
            <p:ph idx="10" type="dt"/>
          </p:nvPr>
        </p:nvSpPr>
        <p:spPr>
          <a:xfrm>
            <a:off x="894080" y="9322648"/>
            <a:ext cx="4172373" cy="535517"/>
          </a:xfrm>
          <a:prstGeom prst="rect">
            <a:avLst/>
          </a:prstGeom>
          <a:noFill/>
          <a:ln>
            <a:noFill/>
          </a:ln>
        </p:spPr>
        <p:txBody>
          <a:bodyPr anchorCtr="0" anchor="ctr" bIns="73150" lIns="146300" spcFirstLastPara="1" rIns="146300" wrap="square" tIns="731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1"/>
          <p:cNvSpPr txBox="1"/>
          <p:nvPr>
            <p:ph idx="11" type="ftr"/>
          </p:nvPr>
        </p:nvSpPr>
        <p:spPr>
          <a:xfrm>
            <a:off x="6109547" y="9322648"/>
            <a:ext cx="5662507" cy="535517"/>
          </a:xfrm>
          <a:prstGeom prst="rect">
            <a:avLst/>
          </a:prstGeom>
          <a:noFill/>
          <a:ln>
            <a:noFill/>
          </a:ln>
        </p:spPr>
        <p:txBody>
          <a:bodyPr anchorCtr="0" anchor="ctr" bIns="73150" lIns="146300" spcFirstLastPara="1" rIns="146300" wrap="square" tIns="731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1"/>
          <p:cNvSpPr txBox="1"/>
          <p:nvPr>
            <p:ph idx="12" type="sldNum"/>
          </p:nvPr>
        </p:nvSpPr>
        <p:spPr>
          <a:xfrm>
            <a:off x="12815147" y="9322648"/>
            <a:ext cx="4172373" cy="535517"/>
          </a:xfrm>
          <a:prstGeom prst="rect">
            <a:avLst/>
          </a:prstGeom>
          <a:noFill/>
          <a:ln>
            <a:noFill/>
          </a:ln>
        </p:spPr>
        <p:txBody>
          <a:bodyPr anchorCtr="0" anchor="ctr" bIns="73150" lIns="146300" spcFirstLastPara="1" rIns="146300" wrap="square" tIns="73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8" name="Google Shape;28;p11"/>
          <p:cNvSpPr txBox="1"/>
          <p:nvPr/>
        </p:nvSpPr>
        <p:spPr>
          <a:xfrm>
            <a:off x="0" y="1"/>
            <a:ext cx="17881600"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900">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25"/>
          <p:cNvSpPr txBox="1"/>
          <p:nvPr>
            <p:ph type="title"/>
          </p:nvPr>
        </p:nvSpPr>
        <p:spPr>
          <a:xfrm>
            <a:off x="894080" y="402802"/>
            <a:ext cx="16093440" cy="1676400"/>
          </a:xfrm>
          <a:prstGeom prst="rect">
            <a:avLst/>
          </a:prstGeom>
          <a:noFill/>
          <a:ln>
            <a:noFill/>
          </a:ln>
        </p:spPr>
        <p:txBody>
          <a:bodyPr anchorCtr="0" anchor="ctr" bIns="73150" lIns="146300" spcFirstLastPara="1" rIns="146300" wrap="square" tIns="7315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5"/>
          <p:cNvSpPr txBox="1"/>
          <p:nvPr>
            <p:ph idx="1" type="body"/>
          </p:nvPr>
        </p:nvSpPr>
        <p:spPr>
          <a:xfrm rot="5400000">
            <a:off x="5621760" y="-2380718"/>
            <a:ext cx="6638079" cy="16093440"/>
          </a:xfrm>
          <a:prstGeom prst="rect">
            <a:avLst/>
          </a:prstGeom>
          <a:noFill/>
          <a:ln>
            <a:noFill/>
          </a:ln>
        </p:spPr>
        <p:txBody>
          <a:bodyPr anchorCtr="0" anchor="t" bIns="73150" lIns="146300" spcFirstLastPara="1" rIns="146300" wrap="square" tIns="7315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25"/>
          <p:cNvSpPr txBox="1"/>
          <p:nvPr>
            <p:ph idx="10" type="dt"/>
          </p:nvPr>
        </p:nvSpPr>
        <p:spPr>
          <a:xfrm>
            <a:off x="894080" y="9322648"/>
            <a:ext cx="4172373" cy="535517"/>
          </a:xfrm>
          <a:prstGeom prst="rect">
            <a:avLst/>
          </a:prstGeom>
          <a:noFill/>
          <a:ln>
            <a:noFill/>
          </a:ln>
        </p:spPr>
        <p:txBody>
          <a:bodyPr anchorCtr="0" anchor="ctr" bIns="73150" lIns="146300" spcFirstLastPara="1" rIns="146300" wrap="square" tIns="731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5"/>
          <p:cNvSpPr txBox="1"/>
          <p:nvPr>
            <p:ph idx="11" type="ftr"/>
          </p:nvPr>
        </p:nvSpPr>
        <p:spPr>
          <a:xfrm>
            <a:off x="6109547" y="9322648"/>
            <a:ext cx="5662507" cy="535517"/>
          </a:xfrm>
          <a:prstGeom prst="rect">
            <a:avLst/>
          </a:prstGeom>
          <a:noFill/>
          <a:ln>
            <a:noFill/>
          </a:ln>
        </p:spPr>
        <p:txBody>
          <a:bodyPr anchorCtr="0" anchor="ctr" bIns="73150" lIns="146300" spcFirstLastPara="1" rIns="146300" wrap="square" tIns="731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5"/>
          <p:cNvSpPr txBox="1"/>
          <p:nvPr>
            <p:ph idx="12" type="sldNum"/>
          </p:nvPr>
        </p:nvSpPr>
        <p:spPr>
          <a:xfrm>
            <a:off x="12815147" y="9322648"/>
            <a:ext cx="4172373" cy="535517"/>
          </a:xfrm>
          <a:prstGeom prst="rect">
            <a:avLst/>
          </a:prstGeom>
          <a:noFill/>
          <a:ln>
            <a:noFill/>
          </a:ln>
        </p:spPr>
        <p:txBody>
          <a:bodyPr anchorCtr="0" anchor="ctr" bIns="73150" lIns="146300" spcFirstLastPara="1" rIns="146300" wrap="square" tIns="73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26"/>
          <p:cNvSpPr txBox="1"/>
          <p:nvPr>
            <p:ph type="title"/>
          </p:nvPr>
        </p:nvSpPr>
        <p:spPr>
          <a:xfrm rot="5400000">
            <a:off x="19164512" y="3465337"/>
            <a:ext cx="12586970" cy="6839090"/>
          </a:xfrm>
          <a:prstGeom prst="rect">
            <a:avLst/>
          </a:prstGeom>
          <a:noFill/>
          <a:ln>
            <a:noFill/>
          </a:ln>
        </p:spPr>
        <p:txBody>
          <a:bodyPr anchorCtr="0" anchor="ctr" bIns="73150" lIns="146300" spcFirstLastPara="1" rIns="146300" wrap="square" tIns="7315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6"/>
          <p:cNvSpPr txBox="1"/>
          <p:nvPr>
            <p:ph idx="1" type="body"/>
          </p:nvPr>
        </p:nvSpPr>
        <p:spPr>
          <a:xfrm rot="5400000">
            <a:off x="5337316" y="-3224742"/>
            <a:ext cx="12586970" cy="20219248"/>
          </a:xfrm>
          <a:prstGeom prst="rect">
            <a:avLst/>
          </a:prstGeom>
          <a:noFill/>
          <a:ln>
            <a:noFill/>
          </a:ln>
        </p:spPr>
        <p:txBody>
          <a:bodyPr anchorCtr="0" anchor="t" bIns="73150" lIns="146300" spcFirstLastPara="1" rIns="146300" wrap="square" tIns="7315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9" name="Google Shape;89;p26"/>
          <p:cNvSpPr txBox="1"/>
          <p:nvPr>
            <p:ph idx="10" type="dt"/>
          </p:nvPr>
        </p:nvSpPr>
        <p:spPr>
          <a:xfrm>
            <a:off x="894080" y="9322648"/>
            <a:ext cx="4172373" cy="535517"/>
          </a:xfrm>
          <a:prstGeom prst="rect">
            <a:avLst/>
          </a:prstGeom>
          <a:noFill/>
          <a:ln>
            <a:noFill/>
          </a:ln>
        </p:spPr>
        <p:txBody>
          <a:bodyPr anchorCtr="0" anchor="ctr" bIns="73150" lIns="146300" spcFirstLastPara="1" rIns="146300" wrap="square" tIns="731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6"/>
          <p:cNvSpPr txBox="1"/>
          <p:nvPr>
            <p:ph idx="11" type="ftr"/>
          </p:nvPr>
        </p:nvSpPr>
        <p:spPr>
          <a:xfrm>
            <a:off x="6109547" y="9322648"/>
            <a:ext cx="5662507" cy="535517"/>
          </a:xfrm>
          <a:prstGeom prst="rect">
            <a:avLst/>
          </a:prstGeom>
          <a:noFill/>
          <a:ln>
            <a:noFill/>
          </a:ln>
        </p:spPr>
        <p:txBody>
          <a:bodyPr anchorCtr="0" anchor="ctr" bIns="73150" lIns="146300" spcFirstLastPara="1" rIns="146300" wrap="square" tIns="731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6"/>
          <p:cNvSpPr txBox="1"/>
          <p:nvPr>
            <p:ph idx="12" type="sldNum"/>
          </p:nvPr>
        </p:nvSpPr>
        <p:spPr>
          <a:xfrm>
            <a:off x="12815147" y="9322648"/>
            <a:ext cx="4172373" cy="535517"/>
          </a:xfrm>
          <a:prstGeom prst="rect">
            <a:avLst/>
          </a:prstGeom>
          <a:noFill/>
          <a:ln>
            <a:noFill/>
          </a:ln>
        </p:spPr>
        <p:txBody>
          <a:bodyPr anchorCtr="0" anchor="ctr" bIns="73150" lIns="146300" spcFirstLastPara="1" rIns="146300" wrap="square" tIns="73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 name="Shape 105"/>
        <p:cNvGrpSpPr/>
        <p:nvPr/>
      </p:nvGrpSpPr>
      <p:grpSpPr>
        <a:xfrm>
          <a:off x="0" y="0"/>
          <a:ext cx="0" cy="0"/>
          <a:chOff x="0" y="0"/>
          <a:chExt cx="0" cy="0"/>
        </a:xfrm>
      </p:grpSpPr>
      <p:sp>
        <p:nvSpPr>
          <p:cNvPr id="106" name="Google Shape;106;p13"/>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13"/>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08" name="Google Shape;108;p13"/>
          <p:cNvPicPr preferRelativeResize="0"/>
          <p:nvPr/>
        </p:nvPicPr>
        <p:blipFill rotWithShape="1">
          <a:blip r:embed="rId2">
            <a:alphaModFix/>
          </a:blip>
          <a:srcRect b="0" l="0" r="0" t="0"/>
          <a:stretch/>
        </p:blipFill>
        <p:spPr>
          <a:xfrm>
            <a:off x="16838507" y="0"/>
            <a:ext cx="1043093" cy="1128766"/>
          </a:xfrm>
          <a:prstGeom prst="rect">
            <a:avLst/>
          </a:prstGeom>
          <a:solidFill>
            <a:schemeClr val="accent1"/>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 name="Shape 109"/>
        <p:cNvGrpSpPr/>
        <p:nvPr/>
      </p:nvGrpSpPr>
      <p:grpSpPr>
        <a:xfrm>
          <a:off x="0" y="0"/>
          <a:ext cx="0" cy="0"/>
          <a:chOff x="0" y="0"/>
          <a:chExt cx="0" cy="0"/>
        </a:xfrm>
      </p:grpSpPr>
      <p:sp>
        <p:nvSpPr>
          <p:cNvPr id="110" name="Google Shape;110;p16"/>
          <p:cNvSpPr txBox="1"/>
          <p:nvPr>
            <p:ph idx="10" type="dt"/>
          </p:nvPr>
        </p:nvSpPr>
        <p:spPr>
          <a:xfrm>
            <a:off x="4676068" y="8158485"/>
            <a:ext cx="4172373"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111" name="Google Shape;111;p16"/>
          <p:cNvSpPr txBox="1"/>
          <p:nvPr>
            <p:ph idx="11" type="ftr"/>
          </p:nvPr>
        </p:nvSpPr>
        <p:spPr>
          <a:xfrm>
            <a:off x="6109547" y="9322652"/>
            <a:ext cx="5662507"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112" name="Google Shape;112;p16"/>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3" name="Shape 113"/>
        <p:cNvGrpSpPr/>
        <p:nvPr/>
      </p:nvGrpSpPr>
      <p:grpSpPr>
        <a:xfrm>
          <a:off x="0" y="0"/>
          <a:ext cx="0" cy="0"/>
          <a:chOff x="0" y="0"/>
          <a:chExt cx="0" cy="0"/>
        </a:xfrm>
      </p:grpSpPr>
      <p:pic>
        <p:nvPicPr>
          <p:cNvPr id="114" name="Google Shape;114;p41"/>
          <p:cNvPicPr preferRelativeResize="0"/>
          <p:nvPr/>
        </p:nvPicPr>
        <p:blipFill rotWithShape="1">
          <a:blip r:embed="rId2">
            <a:alphaModFix/>
          </a:blip>
          <a:srcRect b="0" l="0" r="0" t="0"/>
          <a:stretch/>
        </p:blipFill>
        <p:spPr>
          <a:xfrm>
            <a:off x="-21520" y="-88561"/>
            <a:ext cx="18052135" cy="10163726"/>
          </a:xfrm>
          <a:prstGeom prst="rect">
            <a:avLst/>
          </a:prstGeom>
          <a:noFill/>
          <a:ln>
            <a:noFill/>
          </a:ln>
        </p:spPr>
      </p:pic>
      <p:sp>
        <p:nvSpPr>
          <p:cNvPr id="115" name="Google Shape;115;p41"/>
          <p:cNvSpPr txBox="1"/>
          <p:nvPr>
            <p:ph type="title"/>
          </p:nvPr>
        </p:nvSpPr>
        <p:spPr>
          <a:xfrm>
            <a:off x="10132907" y="1303868"/>
            <a:ext cx="7301653" cy="177978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720"/>
              <a:buFont typeface="Arial Black"/>
              <a:buNone/>
              <a:defRPr sz="2720">
                <a:solidFill>
                  <a:schemeClr val="lt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41"/>
          <p:cNvSpPr txBox="1"/>
          <p:nvPr>
            <p:ph idx="1" type="body"/>
          </p:nvPr>
        </p:nvSpPr>
        <p:spPr>
          <a:xfrm>
            <a:off x="10132907" y="3241042"/>
            <a:ext cx="7301653" cy="745067"/>
          </a:xfrm>
          <a:prstGeom prst="rect">
            <a:avLst/>
          </a:prstGeom>
          <a:noFill/>
          <a:ln>
            <a:noFill/>
          </a:ln>
        </p:spPr>
        <p:txBody>
          <a:bodyPr anchorCtr="0" anchor="t" bIns="45700" lIns="91425" spcFirstLastPara="1" rIns="91425" wrap="square" tIns="45700">
            <a:noAutofit/>
          </a:bodyPr>
          <a:lstStyle>
            <a:lvl1pPr indent="-228600" lvl="0" marL="457200" algn="l">
              <a:spcBef>
                <a:spcPts val="544"/>
              </a:spcBef>
              <a:spcAft>
                <a:spcPts val="0"/>
              </a:spcAft>
              <a:buClr>
                <a:schemeClr val="lt1"/>
              </a:buClr>
              <a:buSzPts val="2720"/>
              <a:buNone/>
              <a:defRPr sz="2720">
                <a:solidFill>
                  <a:schemeClr val="lt1"/>
                </a:solidFill>
                <a:latin typeface="Arial"/>
                <a:ea typeface="Arial"/>
                <a:cs typeface="Arial"/>
                <a:sym typeface="Arial"/>
              </a:defRPr>
            </a:lvl1pPr>
            <a:lvl2pPr indent="-379730" lvl="1" marL="914400" algn="l">
              <a:spcBef>
                <a:spcPts val="476"/>
              </a:spcBef>
              <a:spcAft>
                <a:spcPts val="0"/>
              </a:spcAft>
              <a:buClr>
                <a:schemeClr val="lt1"/>
              </a:buClr>
              <a:buSzPts val="2380"/>
              <a:buChar char="–"/>
              <a:defRPr sz="2380">
                <a:solidFill>
                  <a:schemeClr val="lt1"/>
                </a:solidFill>
              </a:defRPr>
            </a:lvl2pPr>
            <a:lvl3pPr indent="-379730" lvl="2" marL="1371600" algn="l">
              <a:spcBef>
                <a:spcPts val="476"/>
              </a:spcBef>
              <a:spcAft>
                <a:spcPts val="0"/>
              </a:spcAft>
              <a:buClr>
                <a:schemeClr val="lt1"/>
              </a:buClr>
              <a:buSzPts val="2380"/>
              <a:buChar char="•"/>
              <a:defRPr sz="2380">
                <a:solidFill>
                  <a:schemeClr val="lt1"/>
                </a:solidFill>
              </a:defRPr>
            </a:lvl3pPr>
            <a:lvl4pPr indent="-379730" lvl="3" marL="1828800" algn="l">
              <a:spcBef>
                <a:spcPts val="476"/>
              </a:spcBef>
              <a:spcAft>
                <a:spcPts val="0"/>
              </a:spcAft>
              <a:buClr>
                <a:schemeClr val="lt1"/>
              </a:buClr>
              <a:buSzPts val="2380"/>
              <a:buChar char="–"/>
              <a:defRPr sz="2380">
                <a:solidFill>
                  <a:schemeClr val="lt1"/>
                </a:solidFill>
              </a:defRPr>
            </a:lvl4pPr>
            <a:lvl5pPr indent="-379729" lvl="4" marL="2286000" algn="l">
              <a:spcBef>
                <a:spcPts val="476"/>
              </a:spcBef>
              <a:spcAft>
                <a:spcPts val="0"/>
              </a:spcAft>
              <a:buClr>
                <a:schemeClr val="lt1"/>
              </a:buClr>
              <a:buSzPts val="2380"/>
              <a:buChar char="»"/>
              <a:defRPr sz="238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7" name="Google Shape;117;p41"/>
          <p:cNvSpPr txBox="1"/>
          <p:nvPr>
            <p:ph idx="2" type="body"/>
          </p:nvPr>
        </p:nvSpPr>
        <p:spPr>
          <a:xfrm>
            <a:off x="10132907" y="3986108"/>
            <a:ext cx="7301653" cy="1639147"/>
          </a:xfrm>
          <a:prstGeom prst="rect">
            <a:avLst/>
          </a:prstGeom>
          <a:noFill/>
          <a:ln>
            <a:noFill/>
          </a:ln>
        </p:spPr>
        <p:txBody>
          <a:bodyPr anchorCtr="0" anchor="t" bIns="45700" lIns="91425" spcFirstLastPara="1" rIns="91425" wrap="square" tIns="45700">
            <a:noAutofit/>
          </a:bodyPr>
          <a:lstStyle>
            <a:lvl1pPr indent="-228600" lvl="0" marL="457200" algn="l">
              <a:spcBef>
                <a:spcPts val="544"/>
              </a:spcBef>
              <a:spcAft>
                <a:spcPts val="0"/>
              </a:spcAft>
              <a:buClr>
                <a:schemeClr val="lt1"/>
              </a:buClr>
              <a:buSzPts val="2720"/>
              <a:buNone/>
              <a:defRPr i="1" sz="2720">
                <a:solidFill>
                  <a:schemeClr val="lt1"/>
                </a:solidFill>
                <a:latin typeface="Arial"/>
                <a:ea typeface="Arial"/>
                <a:cs typeface="Arial"/>
                <a:sym typeface="Arial"/>
              </a:defRPr>
            </a:lvl1pPr>
            <a:lvl2pPr indent="-379730" lvl="1" marL="914400" algn="l">
              <a:spcBef>
                <a:spcPts val="476"/>
              </a:spcBef>
              <a:spcAft>
                <a:spcPts val="0"/>
              </a:spcAft>
              <a:buClr>
                <a:schemeClr val="lt1"/>
              </a:buClr>
              <a:buSzPts val="2380"/>
              <a:buChar char="–"/>
              <a:defRPr sz="2380">
                <a:solidFill>
                  <a:schemeClr val="lt1"/>
                </a:solidFill>
              </a:defRPr>
            </a:lvl2pPr>
            <a:lvl3pPr indent="-379730" lvl="2" marL="1371600" algn="l">
              <a:spcBef>
                <a:spcPts val="476"/>
              </a:spcBef>
              <a:spcAft>
                <a:spcPts val="0"/>
              </a:spcAft>
              <a:buClr>
                <a:schemeClr val="lt1"/>
              </a:buClr>
              <a:buSzPts val="2380"/>
              <a:buChar char="•"/>
              <a:defRPr sz="2380">
                <a:solidFill>
                  <a:schemeClr val="lt1"/>
                </a:solidFill>
              </a:defRPr>
            </a:lvl3pPr>
            <a:lvl4pPr indent="-379730" lvl="3" marL="1828800" algn="l">
              <a:spcBef>
                <a:spcPts val="476"/>
              </a:spcBef>
              <a:spcAft>
                <a:spcPts val="0"/>
              </a:spcAft>
              <a:buClr>
                <a:schemeClr val="lt1"/>
              </a:buClr>
              <a:buSzPts val="2380"/>
              <a:buChar char="–"/>
              <a:defRPr sz="2380">
                <a:solidFill>
                  <a:schemeClr val="lt1"/>
                </a:solidFill>
              </a:defRPr>
            </a:lvl4pPr>
            <a:lvl5pPr indent="-379729" lvl="4" marL="2286000" algn="l">
              <a:spcBef>
                <a:spcPts val="476"/>
              </a:spcBef>
              <a:spcAft>
                <a:spcPts val="0"/>
              </a:spcAft>
              <a:buClr>
                <a:schemeClr val="lt1"/>
              </a:buClr>
              <a:buSzPts val="2380"/>
              <a:buChar char="»"/>
              <a:defRPr sz="238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18" name="Google Shape;118;p41"/>
          <p:cNvCxnSpPr/>
          <p:nvPr/>
        </p:nvCxnSpPr>
        <p:spPr>
          <a:xfrm>
            <a:off x="10281920" y="3083649"/>
            <a:ext cx="7152640" cy="0"/>
          </a:xfrm>
          <a:prstGeom prst="straightConnector1">
            <a:avLst/>
          </a:prstGeom>
          <a:noFill/>
          <a:ln cap="flat" cmpd="sng" w="19050">
            <a:solidFill>
              <a:srgbClr val="BABABA"/>
            </a:solidFill>
            <a:prstDash val="solid"/>
            <a:round/>
            <a:headEnd len="sm" w="sm" type="none"/>
            <a:tailEnd len="sm" w="sm" type="none"/>
          </a:ln>
        </p:spPr>
      </p:cxnSp>
      <p:sp>
        <p:nvSpPr>
          <p:cNvPr id="119" name="Google Shape;119;p41"/>
          <p:cNvSpPr txBox="1"/>
          <p:nvPr>
            <p:ph idx="3" type="body"/>
          </p:nvPr>
        </p:nvSpPr>
        <p:spPr>
          <a:xfrm>
            <a:off x="12070080" y="5923281"/>
            <a:ext cx="5364480" cy="745067"/>
          </a:xfrm>
          <a:prstGeom prst="rect">
            <a:avLst/>
          </a:prstGeom>
          <a:noFill/>
          <a:ln>
            <a:noFill/>
          </a:ln>
        </p:spPr>
        <p:txBody>
          <a:bodyPr anchorCtr="0" anchor="t" bIns="45700" lIns="91425" spcFirstLastPara="1" rIns="91425" wrap="square" tIns="45700">
            <a:noAutofit/>
          </a:bodyPr>
          <a:lstStyle>
            <a:lvl1pPr indent="-228600" lvl="0" marL="457200" algn="r">
              <a:spcBef>
                <a:spcPts val="544"/>
              </a:spcBef>
              <a:spcAft>
                <a:spcPts val="0"/>
              </a:spcAft>
              <a:buClr>
                <a:srgbClr val="BFBFBF"/>
              </a:buClr>
              <a:buSzPts val="2720"/>
              <a:buNone/>
              <a:defRPr sz="2720">
                <a:solidFill>
                  <a:srgbClr val="BFBFBF"/>
                </a:solidFill>
                <a:latin typeface="Arial"/>
                <a:ea typeface="Arial"/>
                <a:cs typeface="Arial"/>
                <a:sym typeface="Arial"/>
              </a:defRPr>
            </a:lvl1pPr>
            <a:lvl2pPr indent="-379730" lvl="1" marL="914400" algn="l">
              <a:spcBef>
                <a:spcPts val="476"/>
              </a:spcBef>
              <a:spcAft>
                <a:spcPts val="0"/>
              </a:spcAft>
              <a:buClr>
                <a:schemeClr val="lt1"/>
              </a:buClr>
              <a:buSzPts val="2380"/>
              <a:buChar char="–"/>
              <a:defRPr sz="2380">
                <a:solidFill>
                  <a:schemeClr val="lt1"/>
                </a:solidFill>
              </a:defRPr>
            </a:lvl2pPr>
            <a:lvl3pPr indent="-379730" lvl="2" marL="1371600" algn="l">
              <a:spcBef>
                <a:spcPts val="476"/>
              </a:spcBef>
              <a:spcAft>
                <a:spcPts val="0"/>
              </a:spcAft>
              <a:buClr>
                <a:schemeClr val="lt1"/>
              </a:buClr>
              <a:buSzPts val="2380"/>
              <a:buChar char="•"/>
              <a:defRPr sz="2380">
                <a:solidFill>
                  <a:schemeClr val="lt1"/>
                </a:solidFill>
              </a:defRPr>
            </a:lvl3pPr>
            <a:lvl4pPr indent="-379730" lvl="3" marL="1828800" algn="l">
              <a:spcBef>
                <a:spcPts val="476"/>
              </a:spcBef>
              <a:spcAft>
                <a:spcPts val="0"/>
              </a:spcAft>
              <a:buClr>
                <a:schemeClr val="lt1"/>
              </a:buClr>
              <a:buSzPts val="2380"/>
              <a:buChar char="–"/>
              <a:defRPr sz="2380">
                <a:solidFill>
                  <a:schemeClr val="lt1"/>
                </a:solidFill>
              </a:defRPr>
            </a:lvl4pPr>
            <a:lvl5pPr indent="-379729" lvl="4" marL="2286000" algn="l">
              <a:spcBef>
                <a:spcPts val="476"/>
              </a:spcBef>
              <a:spcAft>
                <a:spcPts val="0"/>
              </a:spcAft>
              <a:buClr>
                <a:schemeClr val="lt1"/>
              </a:buClr>
              <a:buSzPts val="2380"/>
              <a:buChar char="»"/>
              <a:defRPr sz="238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20" name="Shape 120"/>
        <p:cNvGrpSpPr/>
        <p:nvPr/>
      </p:nvGrpSpPr>
      <p:grpSpPr>
        <a:xfrm>
          <a:off x="0" y="0"/>
          <a:ext cx="0" cy="0"/>
          <a:chOff x="0" y="0"/>
          <a:chExt cx="0" cy="0"/>
        </a:xfrm>
      </p:grpSpPr>
      <p:sp>
        <p:nvSpPr>
          <p:cNvPr id="121" name="Google Shape;121;p42"/>
          <p:cNvSpPr txBox="1"/>
          <p:nvPr>
            <p:ph type="title"/>
          </p:nvPr>
        </p:nvSpPr>
        <p:spPr>
          <a:xfrm>
            <a:off x="6854613" y="2048938"/>
            <a:ext cx="9834880" cy="10347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606060"/>
              </a:buClr>
              <a:buSzPts val="2720"/>
              <a:buFont typeface="Arial Black"/>
              <a:buNone/>
              <a:defRPr sz="2720">
                <a:solidFill>
                  <a:srgbClr val="606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42"/>
          <p:cNvSpPr txBox="1"/>
          <p:nvPr>
            <p:ph idx="1" type="body"/>
          </p:nvPr>
        </p:nvSpPr>
        <p:spPr>
          <a:xfrm>
            <a:off x="6854613" y="3241042"/>
            <a:ext cx="9834880" cy="745067"/>
          </a:xfrm>
          <a:prstGeom prst="rect">
            <a:avLst/>
          </a:prstGeom>
          <a:noFill/>
          <a:ln>
            <a:noFill/>
          </a:ln>
        </p:spPr>
        <p:txBody>
          <a:bodyPr anchorCtr="0" anchor="t" bIns="45700" lIns="91425" spcFirstLastPara="1" rIns="91425" wrap="square" tIns="45700">
            <a:noAutofit/>
          </a:bodyPr>
          <a:lstStyle>
            <a:lvl1pPr indent="-228600" lvl="0" marL="457200" algn="l">
              <a:spcBef>
                <a:spcPts val="544"/>
              </a:spcBef>
              <a:spcAft>
                <a:spcPts val="0"/>
              </a:spcAft>
              <a:buClr>
                <a:srgbClr val="606060"/>
              </a:buClr>
              <a:buSzPts val="2720"/>
              <a:buNone/>
              <a:defRPr sz="2720">
                <a:solidFill>
                  <a:srgbClr val="606060"/>
                </a:solidFill>
              </a:defRPr>
            </a:lvl1pPr>
            <a:lvl2pPr indent="-379730" lvl="1" marL="914400" algn="l">
              <a:spcBef>
                <a:spcPts val="476"/>
              </a:spcBef>
              <a:spcAft>
                <a:spcPts val="0"/>
              </a:spcAft>
              <a:buClr>
                <a:schemeClr val="lt1"/>
              </a:buClr>
              <a:buSzPts val="2380"/>
              <a:buChar char="–"/>
              <a:defRPr sz="2380">
                <a:solidFill>
                  <a:schemeClr val="lt1"/>
                </a:solidFill>
              </a:defRPr>
            </a:lvl2pPr>
            <a:lvl3pPr indent="-379730" lvl="2" marL="1371600" algn="l">
              <a:spcBef>
                <a:spcPts val="476"/>
              </a:spcBef>
              <a:spcAft>
                <a:spcPts val="0"/>
              </a:spcAft>
              <a:buClr>
                <a:schemeClr val="lt1"/>
              </a:buClr>
              <a:buSzPts val="2380"/>
              <a:buChar char="•"/>
              <a:defRPr sz="2380">
                <a:solidFill>
                  <a:schemeClr val="lt1"/>
                </a:solidFill>
              </a:defRPr>
            </a:lvl3pPr>
            <a:lvl4pPr indent="-379730" lvl="3" marL="1828800" algn="l">
              <a:spcBef>
                <a:spcPts val="476"/>
              </a:spcBef>
              <a:spcAft>
                <a:spcPts val="0"/>
              </a:spcAft>
              <a:buClr>
                <a:schemeClr val="lt1"/>
              </a:buClr>
              <a:buSzPts val="2380"/>
              <a:buChar char="–"/>
              <a:defRPr sz="2380">
                <a:solidFill>
                  <a:schemeClr val="lt1"/>
                </a:solidFill>
              </a:defRPr>
            </a:lvl4pPr>
            <a:lvl5pPr indent="-379729" lvl="4" marL="2286000" algn="l">
              <a:spcBef>
                <a:spcPts val="476"/>
              </a:spcBef>
              <a:spcAft>
                <a:spcPts val="0"/>
              </a:spcAft>
              <a:buClr>
                <a:schemeClr val="lt1"/>
              </a:buClr>
              <a:buSzPts val="2380"/>
              <a:buChar char="»"/>
              <a:defRPr sz="238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3" name="Google Shape;123;p42"/>
          <p:cNvSpPr txBox="1"/>
          <p:nvPr>
            <p:ph idx="2" type="body"/>
          </p:nvPr>
        </p:nvSpPr>
        <p:spPr>
          <a:xfrm>
            <a:off x="6854613" y="3986108"/>
            <a:ext cx="9834880" cy="1490133"/>
          </a:xfrm>
          <a:prstGeom prst="rect">
            <a:avLst/>
          </a:prstGeom>
          <a:noFill/>
          <a:ln>
            <a:noFill/>
          </a:ln>
        </p:spPr>
        <p:txBody>
          <a:bodyPr anchorCtr="0" anchor="t" bIns="45700" lIns="91425" spcFirstLastPara="1" rIns="91425" wrap="square" tIns="45700">
            <a:noAutofit/>
          </a:bodyPr>
          <a:lstStyle>
            <a:lvl1pPr indent="-228600" lvl="0" marL="457200" algn="l">
              <a:spcBef>
                <a:spcPts val="544"/>
              </a:spcBef>
              <a:spcAft>
                <a:spcPts val="0"/>
              </a:spcAft>
              <a:buClr>
                <a:srgbClr val="606060"/>
              </a:buClr>
              <a:buSzPts val="2720"/>
              <a:buNone/>
              <a:defRPr i="1" sz="2720">
                <a:solidFill>
                  <a:srgbClr val="606060"/>
                </a:solidFill>
                <a:latin typeface="Arial"/>
                <a:ea typeface="Arial"/>
                <a:cs typeface="Arial"/>
                <a:sym typeface="Arial"/>
              </a:defRPr>
            </a:lvl1pPr>
            <a:lvl2pPr indent="-379730" lvl="1" marL="914400" algn="l">
              <a:spcBef>
                <a:spcPts val="476"/>
              </a:spcBef>
              <a:spcAft>
                <a:spcPts val="0"/>
              </a:spcAft>
              <a:buClr>
                <a:schemeClr val="lt1"/>
              </a:buClr>
              <a:buSzPts val="2380"/>
              <a:buChar char="–"/>
              <a:defRPr sz="2380">
                <a:solidFill>
                  <a:schemeClr val="lt1"/>
                </a:solidFill>
              </a:defRPr>
            </a:lvl2pPr>
            <a:lvl3pPr indent="-379730" lvl="2" marL="1371600" algn="l">
              <a:spcBef>
                <a:spcPts val="476"/>
              </a:spcBef>
              <a:spcAft>
                <a:spcPts val="0"/>
              </a:spcAft>
              <a:buClr>
                <a:schemeClr val="lt1"/>
              </a:buClr>
              <a:buSzPts val="2380"/>
              <a:buChar char="•"/>
              <a:defRPr sz="2380">
                <a:solidFill>
                  <a:schemeClr val="lt1"/>
                </a:solidFill>
              </a:defRPr>
            </a:lvl3pPr>
            <a:lvl4pPr indent="-379730" lvl="3" marL="1828800" algn="l">
              <a:spcBef>
                <a:spcPts val="476"/>
              </a:spcBef>
              <a:spcAft>
                <a:spcPts val="0"/>
              </a:spcAft>
              <a:buClr>
                <a:schemeClr val="lt1"/>
              </a:buClr>
              <a:buSzPts val="2380"/>
              <a:buChar char="–"/>
              <a:defRPr sz="2380">
                <a:solidFill>
                  <a:schemeClr val="lt1"/>
                </a:solidFill>
              </a:defRPr>
            </a:lvl4pPr>
            <a:lvl5pPr indent="-379729" lvl="4" marL="2286000" algn="l">
              <a:spcBef>
                <a:spcPts val="476"/>
              </a:spcBef>
              <a:spcAft>
                <a:spcPts val="0"/>
              </a:spcAft>
              <a:buClr>
                <a:schemeClr val="lt1"/>
              </a:buClr>
              <a:buSzPts val="2380"/>
              <a:buChar char="»"/>
              <a:defRPr sz="238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24" name="Google Shape;124;p42"/>
          <p:cNvCxnSpPr/>
          <p:nvPr/>
        </p:nvCxnSpPr>
        <p:spPr>
          <a:xfrm flipH="1" rot="10800000">
            <a:off x="7003627" y="3083649"/>
            <a:ext cx="9834880" cy="9312"/>
          </a:xfrm>
          <a:prstGeom prst="straightConnector1">
            <a:avLst/>
          </a:prstGeom>
          <a:noFill/>
          <a:ln cap="flat" cmpd="sng" w="19050">
            <a:solidFill>
              <a:srgbClr val="A1A1A1"/>
            </a:solidFill>
            <a:prstDash val="solid"/>
            <a:round/>
            <a:headEnd len="sm" w="sm" type="none"/>
            <a:tailEnd len="sm" w="sm" type="none"/>
          </a:ln>
        </p:spPr>
      </p:cxnSp>
      <p:sp>
        <p:nvSpPr>
          <p:cNvPr id="125" name="Google Shape;125;p42"/>
          <p:cNvSpPr txBox="1"/>
          <p:nvPr>
            <p:ph idx="3" type="body"/>
          </p:nvPr>
        </p:nvSpPr>
        <p:spPr>
          <a:xfrm>
            <a:off x="12070080" y="5923281"/>
            <a:ext cx="4917440" cy="745067"/>
          </a:xfrm>
          <a:prstGeom prst="rect">
            <a:avLst/>
          </a:prstGeom>
          <a:noFill/>
          <a:ln>
            <a:noFill/>
          </a:ln>
        </p:spPr>
        <p:txBody>
          <a:bodyPr anchorCtr="0" anchor="t" bIns="45700" lIns="91425" spcFirstLastPara="1" rIns="91425" wrap="square" tIns="45700">
            <a:noAutofit/>
          </a:bodyPr>
          <a:lstStyle>
            <a:lvl1pPr indent="-228600" lvl="0" marL="457200" algn="r">
              <a:spcBef>
                <a:spcPts val="544"/>
              </a:spcBef>
              <a:spcAft>
                <a:spcPts val="0"/>
              </a:spcAft>
              <a:buClr>
                <a:srgbClr val="A5A5A5"/>
              </a:buClr>
              <a:buSzPts val="2720"/>
              <a:buNone/>
              <a:defRPr sz="2720">
                <a:solidFill>
                  <a:srgbClr val="A5A5A5"/>
                </a:solidFill>
              </a:defRPr>
            </a:lvl1pPr>
            <a:lvl2pPr indent="-379730" lvl="1" marL="914400" algn="l">
              <a:spcBef>
                <a:spcPts val="476"/>
              </a:spcBef>
              <a:spcAft>
                <a:spcPts val="0"/>
              </a:spcAft>
              <a:buClr>
                <a:schemeClr val="lt1"/>
              </a:buClr>
              <a:buSzPts val="2380"/>
              <a:buChar char="–"/>
              <a:defRPr sz="2380">
                <a:solidFill>
                  <a:schemeClr val="lt1"/>
                </a:solidFill>
              </a:defRPr>
            </a:lvl2pPr>
            <a:lvl3pPr indent="-379730" lvl="2" marL="1371600" algn="l">
              <a:spcBef>
                <a:spcPts val="476"/>
              </a:spcBef>
              <a:spcAft>
                <a:spcPts val="0"/>
              </a:spcAft>
              <a:buClr>
                <a:schemeClr val="lt1"/>
              </a:buClr>
              <a:buSzPts val="2380"/>
              <a:buChar char="•"/>
              <a:defRPr sz="2380">
                <a:solidFill>
                  <a:schemeClr val="lt1"/>
                </a:solidFill>
              </a:defRPr>
            </a:lvl3pPr>
            <a:lvl4pPr indent="-379730" lvl="3" marL="1828800" algn="l">
              <a:spcBef>
                <a:spcPts val="476"/>
              </a:spcBef>
              <a:spcAft>
                <a:spcPts val="0"/>
              </a:spcAft>
              <a:buClr>
                <a:schemeClr val="lt1"/>
              </a:buClr>
              <a:buSzPts val="2380"/>
              <a:buChar char="–"/>
              <a:defRPr sz="2380">
                <a:solidFill>
                  <a:schemeClr val="lt1"/>
                </a:solidFill>
              </a:defRPr>
            </a:lvl4pPr>
            <a:lvl5pPr indent="-379729" lvl="4" marL="2286000" algn="l">
              <a:spcBef>
                <a:spcPts val="476"/>
              </a:spcBef>
              <a:spcAft>
                <a:spcPts val="0"/>
              </a:spcAft>
              <a:buClr>
                <a:schemeClr val="lt1"/>
              </a:buClr>
              <a:buSzPts val="2380"/>
              <a:buChar char="»"/>
              <a:defRPr sz="238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6" name="Shape 126"/>
        <p:cNvGrpSpPr/>
        <p:nvPr/>
      </p:nvGrpSpPr>
      <p:grpSpPr>
        <a:xfrm>
          <a:off x="0" y="0"/>
          <a:ext cx="0" cy="0"/>
          <a:chOff x="0" y="0"/>
          <a:chExt cx="0" cy="0"/>
        </a:xfrm>
      </p:grpSpPr>
      <p:sp>
        <p:nvSpPr>
          <p:cNvPr id="127" name="Google Shape;127;p43"/>
          <p:cNvSpPr txBox="1"/>
          <p:nvPr>
            <p:ph type="ctrTitle"/>
          </p:nvPr>
        </p:nvSpPr>
        <p:spPr>
          <a:xfrm>
            <a:off x="1341120" y="3126182"/>
            <a:ext cx="15199360" cy="215448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7F7F7F"/>
              </a:buClr>
              <a:buSzPts val="3400"/>
              <a:buFont typeface="Arial Black"/>
              <a:buNone/>
              <a:defRPr>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43"/>
          <p:cNvSpPr txBox="1"/>
          <p:nvPr>
            <p:ph idx="1" type="subTitle"/>
          </p:nvPr>
        </p:nvSpPr>
        <p:spPr>
          <a:xfrm>
            <a:off x="2682240" y="5699760"/>
            <a:ext cx="12517120" cy="2570480"/>
          </a:xfrm>
          <a:prstGeom prst="rect">
            <a:avLst/>
          </a:prstGeom>
          <a:noFill/>
          <a:ln>
            <a:noFill/>
          </a:ln>
        </p:spPr>
        <p:txBody>
          <a:bodyPr anchorCtr="0" anchor="t" bIns="45700" lIns="91425" spcFirstLastPara="1" rIns="91425" wrap="square" tIns="45700">
            <a:normAutofit/>
          </a:bodyPr>
          <a:lstStyle>
            <a:lvl1pPr lvl="0" algn="ctr">
              <a:spcBef>
                <a:spcPts val="680"/>
              </a:spcBef>
              <a:spcAft>
                <a:spcPts val="0"/>
              </a:spcAft>
              <a:buClr>
                <a:srgbClr val="888888"/>
              </a:buClr>
              <a:buSzPts val="3400"/>
              <a:buNone/>
              <a:defRPr sz="3400">
                <a:solidFill>
                  <a:srgbClr val="888888"/>
                </a:solidFill>
                <a:latin typeface="Arial Black"/>
                <a:ea typeface="Arial Black"/>
                <a:cs typeface="Arial Black"/>
                <a:sym typeface="Arial Black"/>
              </a:defRPr>
            </a:lvl1pPr>
            <a:lvl2pPr lvl="1" algn="ctr">
              <a:spcBef>
                <a:spcPts val="816"/>
              </a:spcBef>
              <a:spcAft>
                <a:spcPts val="0"/>
              </a:spcAft>
              <a:buClr>
                <a:srgbClr val="888888"/>
              </a:buClr>
              <a:buSzPts val="4080"/>
              <a:buNone/>
              <a:defRPr>
                <a:solidFill>
                  <a:srgbClr val="888888"/>
                </a:solidFill>
              </a:defRPr>
            </a:lvl2pPr>
            <a:lvl3pPr lvl="2" algn="ctr">
              <a:spcBef>
                <a:spcPts val="816"/>
              </a:spcBef>
              <a:spcAft>
                <a:spcPts val="0"/>
              </a:spcAft>
              <a:buClr>
                <a:srgbClr val="888888"/>
              </a:buClr>
              <a:buSzPts val="4080"/>
              <a:buNone/>
              <a:defRPr>
                <a:solidFill>
                  <a:srgbClr val="888888"/>
                </a:solidFill>
              </a:defRPr>
            </a:lvl3pPr>
            <a:lvl4pPr lvl="3" algn="ctr">
              <a:spcBef>
                <a:spcPts val="680"/>
              </a:spcBef>
              <a:spcAft>
                <a:spcPts val="0"/>
              </a:spcAft>
              <a:buClr>
                <a:srgbClr val="888888"/>
              </a:buClr>
              <a:buSzPts val="3400"/>
              <a:buNone/>
              <a:defRPr>
                <a:solidFill>
                  <a:srgbClr val="888888"/>
                </a:solidFill>
              </a:defRPr>
            </a:lvl4pPr>
            <a:lvl5pPr lvl="4" algn="ctr">
              <a:spcBef>
                <a:spcPts val="680"/>
              </a:spcBef>
              <a:spcAft>
                <a:spcPts val="0"/>
              </a:spcAft>
              <a:buClr>
                <a:srgbClr val="888888"/>
              </a:buClr>
              <a:buSzPts val="3400"/>
              <a:buNone/>
              <a:defRPr>
                <a:solidFill>
                  <a:srgbClr val="888888"/>
                </a:solidFill>
              </a:defRPr>
            </a:lvl5pPr>
            <a:lvl6pPr lvl="5" algn="ctr">
              <a:spcBef>
                <a:spcPts val="680"/>
              </a:spcBef>
              <a:spcAft>
                <a:spcPts val="0"/>
              </a:spcAft>
              <a:buClr>
                <a:srgbClr val="888888"/>
              </a:buClr>
              <a:buSzPts val="3400"/>
              <a:buNone/>
              <a:defRPr>
                <a:solidFill>
                  <a:srgbClr val="888888"/>
                </a:solidFill>
              </a:defRPr>
            </a:lvl6pPr>
            <a:lvl7pPr lvl="6" algn="ctr">
              <a:spcBef>
                <a:spcPts val="680"/>
              </a:spcBef>
              <a:spcAft>
                <a:spcPts val="0"/>
              </a:spcAft>
              <a:buClr>
                <a:srgbClr val="888888"/>
              </a:buClr>
              <a:buSzPts val="3400"/>
              <a:buNone/>
              <a:defRPr>
                <a:solidFill>
                  <a:srgbClr val="888888"/>
                </a:solidFill>
              </a:defRPr>
            </a:lvl7pPr>
            <a:lvl8pPr lvl="7" algn="ctr">
              <a:spcBef>
                <a:spcPts val="680"/>
              </a:spcBef>
              <a:spcAft>
                <a:spcPts val="0"/>
              </a:spcAft>
              <a:buClr>
                <a:srgbClr val="888888"/>
              </a:buClr>
              <a:buSzPts val="3400"/>
              <a:buNone/>
              <a:defRPr>
                <a:solidFill>
                  <a:srgbClr val="888888"/>
                </a:solidFill>
              </a:defRPr>
            </a:lvl8pPr>
            <a:lvl9pPr lvl="8" algn="ctr">
              <a:spcBef>
                <a:spcPts val="680"/>
              </a:spcBef>
              <a:spcAft>
                <a:spcPts val="0"/>
              </a:spcAft>
              <a:buClr>
                <a:srgbClr val="888888"/>
              </a:buClr>
              <a:buSzPts val="3400"/>
              <a:buNone/>
              <a:defRPr>
                <a:solidFill>
                  <a:srgbClr val="888888"/>
                </a:solidFill>
              </a:defRPr>
            </a:lvl9pPr>
          </a:lstStyle>
          <a:p/>
        </p:txBody>
      </p:sp>
      <p:sp>
        <p:nvSpPr>
          <p:cNvPr id="129" name="Google Shape;129;p43"/>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0" name="Google Shape;130;p43"/>
          <p:cNvSpPr txBox="1"/>
          <p:nvPr/>
        </p:nvSpPr>
        <p:spPr>
          <a:xfrm>
            <a:off x="0" y="0"/>
            <a:ext cx="17881600" cy="8510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4930">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31" name="Shape 131"/>
        <p:cNvGrpSpPr/>
        <p:nvPr/>
      </p:nvGrpSpPr>
      <p:grpSpPr>
        <a:xfrm>
          <a:off x="0" y="0"/>
          <a:ext cx="0" cy="0"/>
          <a:chOff x="0" y="0"/>
          <a:chExt cx="0" cy="0"/>
        </a:xfrm>
      </p:grpSpPr>
      <p:sp>
        <p:nvSpPr>
          <p:cNvPr id="132" name="Google Shape;132;p44"/>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44"/>
          <p:cNvSpPr txBox="1"/>
          <p:nvPr>
            <p:ph idx="1" type="body"/>
          </p:nvPr>
        </p:nvSpPr>
        <p:spPr>
          <a:xfrm>
            <a:off x="447040" y="1601898"/>
            <a:ext cx="15944427" cy="7233356"/>
          </a:xfrm>
          <a:prstGeom prst="rect">
            <a:avLst/>
          </a:prstGeom>
          <a:noFill/>
          <a:ln>
            <a:noFill/>
          </a:ln>
        </p:spPr>
        <p:txBody>
          <a:bodyPr anchorCtr="0" anchor="t" bIns="45700" lIns="91425" spcFirstLastPara="1" rIns="91425" wrap="square" tIns="45700">
            <a:normAutofit/>
          </a:bodyPr>
          <a:lstStyle>
            <a:lvl1pPr indent="-487680" lvl="0" marL="457200" algn="l">
              <a:spcBef>
                <a:spcPts val="816"/>
              </a:spcBef>
              <a:spcAft>
                <a:spcPts val="0"/>
              </a:spcAft>
              <a:buClr>
                <a:srgbClr val="404040"/>
              </a:buClr>
              <a:buSzPts val="4080"/>
              <a:buChar char="•"/>
              <a:defRPr>
                <a:latin typeface="Arial"/>
                <a:ea typeface="Arial"/>
                <a:cs typeface="Arial"/>
                <a:sym typeface="Arial"/>
              </a:defRPr>
            </a:lvl1pPr>
            <a:lvl2pPr indent="-487680" lvl="1" marL="914400" algn="l">
              <a:spcBef>
                <a:spcPts val="816"/>
              </a:spcBef>
              <a:spcAft>
                <a:spcPts val="0"/>
              </a:spcAft>
              <a:buClr>
                <a:srgbClr val="606060"/>
              </a:buClr>
              <a:buSzPts val="4080"/>
              <a:buChar char="–"/>
              <a:defRPr>
                <a:latin typeface="Arial"/>
                <a:ea typeface="Arial"/>
                <a:cs typeface="Arial"/>
                <a:sym typeface="Arial"/>
              </a:defRPr>
            </a:lvl2pPr>
            <a:lvl3pPr indent="-487680" lvl="2" marL="1371600" algn="l">
              <a:spcBef>
                <a:spcPts val="816"/>
              </a:spcBef>
              <a:spcAft>
                <a:spcPts val="0"/>
              </a:spcAft>
              <a:buClr>
                <a:srgbClr val="7F7F7F"/>
              </a:buClr>
              <a:buSzPts val="4080"/>
              <a:buChar char="•"/>
              <a:defRPr>
                <a:latin typeface="Arial"/>
                <a:ea typeface="Arial"/>
                <a:cs typeface="Arial"/>
                <a:sym typeface="Arial"/>
              </a:defRPr>
            </a:lvl3pPr>
            <a:lvl4pPr indent="-444500" lvl="3" marL="1828800" algn="l">
              <a:spcBef>
                <a:spcPts val="680"/>
              </a:spcBef>
              <a:spcAft>
                <a:spcPts val="0"/>
              </a:spcAft>
              <a:buClr>
                <a:srgbClr val="9F9F9F"/>
              </a:buClr>
              <a:buSzPts val="3400"/>
              <a:buChar char="–"/>
              <a:defRPr>
                <a:latin typeface="Arial"/>
                <a:ea typeface="Arial"/>
                <a:cs typeface="Arial"/>
                <a:sym typeface="Arial"/>
              </a:defRPr>
            </a:lvl4pPr>
            <a:lvl5pPr indent="-444500" lvl="4" marL="2286000" algn="l">
              <a:spcBef>
                <a:spcPts val="680"/>
              </a:spcBef>
              <a:spcAft>
                <a:spcPts val="0"/>
              </a:spcAft>
              <a:buClr>
                <a:srgbClr val="BFBFBF"/>
              </a:buClr>
              <a:buSzPts val="3400"/>
              <a:buChar char="»"/>
              <a:defRPr>
                <a:latin typeface="Arial"/>
                <a:ea typeface="Arial"/>
                <a:cs typeface="Arial"/>
                <a:sym typeface="Aria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4" name="Google Shape;134;p44"/>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35" name="Google Shape;135;p44"/>
          <p:cNvPicPr preferRelativeResize="0"/>
          <p:nvPr/>
        </p:nvPicPr>
        <p:blipFill rotWithShape="1">
          <a:blip r:embed="rId2">
            <a:alphaModFix/>
          </a:blip>
          <a:srcRect b="0" l="0" r="0" t="0"/>
          <a:stretch/>
        </p:blipFill>
        <p:spPr>
          <a:xfrm>
            <a:off x="16838507" y="0"/>
            <a:ext cx="1043093" cy="1128766"/>
          </a:xfrm>
          <a:prstGeom prst="rect">
            <a:avLst/>
          </a:prstGeom>
          <a:solidFill>
            <a:schemeClr val="accent1"/>
          </a:solid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6" name="Shape 136"/>
        <p:cNvGrpSpPr/>
        <p:nvPr/>
      </p:nvGrpSpPr>
      <p:grpSpPr>
        <a:xfrm>
          <a:off x="0" y="0"/>
          <a:ext cx="0" cy="0"/>
          <a:chOff x="0" y="0"/>
          <a:chExt cx="0" cy="0"/>
        </a:xfrm>
      </p:grpSpPr>
      <p:sp>
        <p:nvSpPr>
          <p:cNvPr id="137" name="Google Shape;137;p45"/>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3400"/>
              <a:buFont typeface="Arial Black"/>
              <a:buNone/>
              <a:defRPr>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45"/>
          <p:cNvSpPr txBox="1"/>
          <p:nvPr>
            <p:ph idx="1" type="body"/>
          </p:nvPr>
        </p:nvSpPr>
        <p:spPr>
          <a:xfrm>
            <a:off x="447040" y="1601898"/>
            <a:ext cx="16391467" cy="7233356"/>
          </a:xfrm>
          <a:prstGeom prst="rect">
            <a:avLst/>
          </a:prstGeom>
          <a:noFill/>
          <a:ln>
            <a:noFill/>
          </a:ln>
        </p:spPr>
        <p:txBody>
          <a:bodyPr anchorCtr="0" anchor="t" bIns="45700" lIns="91425" spcFirstLastPara="1" rIns="91425" wrap="square" tIns="45700">
            <a:normAutofit/>
          </a:bodyPr>
          <a:lstStyle>
            <a:lvl1pPr indent="-487680" lvl="0" marL="457200" algn="l">
              <a:spcBef>
                <a:spcPts val="816"/>
              </a:spcBef>
              <a:spcAft>
                <a:spcPts val="0"/>
              </a:spcAft>
              <a:buClr>
                <a:srgbClr val="404040"/>
              </a:buClr>
              <a:buSzPts val="4080"/>
              <a:buChar char="•"/>
              <a:defRPr>
                <a:latin typeface="Arial"/>
                <a:ea typeface="Arial"/>
                <a:cs typeface="Arial"/>
                <a:sym typeface="Arial"/>
              </a:defRPr>
            </a:lvl1pPr>
            <a:lvl2pPr indent="-487680" lvl="1" marL="914400" algn="l">
              <a:spcBef>
                <a:spcPts val="816"/>
              </a:spcBef>
              <a:spcAft>
                <a:spcPts val="0"/>
              </a:spcAft>
              <a:buClr>
                <a:srgbClr val="606060"/>
              </a:buClr>
              <a:buSzPts val="4080"/>
              <a:buChar char="–"/>
              <a:defRPr>
                <a:latin typeface="Arial"/>
                <a:ea typeface="Arial"/>
                <a:cs typeface="Arial"/>
                <a:sym typeface="Arial"/>
              </a:defRPr>
            </a:lvl2pPr>
            <a:lvl3pPr indent="-487680" lvl="2" marL="1371600" algn="l">
              <a:spcBef>
                <a:spcPts val="816"/>
              </a:spcBef>
              <a:spcAft>
                <a:spcPts val="0"/>
              </a:spcAft>
              <a:buClr>
                <a:srgbClr val="7F7F7F"/>
              </a:buClr>
              <a:buSzPts val="4080"/>
              <a:buChar char="•"/>
              <a:defRPr>
                <a:latin typeface="Arial"/>
                <a:ea typeface="Arial"/>
                <a:cs typeface="Arial"/>
                <a:sym typeface="Arial"/>
              </a:defRPr>
            </a:lvl3pPr>
            <a:lvl4pPr indent="-444500" lvl="3" marL="1828800" algn="l">
              <a:spcBef>
                <a:spcPts val="680"/>
              </a:spcBef>
              <a:spcAft>
                <a:spcPts val="0"/>
              </a:spcAft>
              <a:buClr>
                <a:srgbClr val="9F9F9F"/>
              </a:buClr>
              <a:buSzPts val="3400"/>
              <a:buChar char="–"/>
              <a:defRPr>
                <a:latin typeface="Arial"/>
                <a:ea typeface="Arial"/>
                <a:cs typeface="Arial"/>
                <a:sym typeface="Arial"/>
              </a:defRPr>
            </a:lvl4pPr>
            <a:lvl5pPr indent="-444500" lvl="4" marL="2286000" algn="l">
              <a:spcBef>
                <a:spcPts val="680"/>
              </a:spcBef>
              <a:spcAft>
                <a:spcPts val="0"/>
              </a:spcAft>
              <a:buClr>
                <a:srgbClr val="BFBFBF"/>
              </a:buClr>
              <a:buSzPts val="3400"/>
              <a:buChar char="»"/>
              <a:defRPr>
                <a:latin typeface="Arial"/>
                <a:ea typeface="Arial"/>
                <a:cs typeface="Arial"/>
                <a:sym typeface="Aria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9" name="Google Shape;139;p45"/>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40" name="Google Shape;140;p45"/>
          <p:cNvCxnSpPr/>
          <p:nvPr/>
        </p:nvCxnSpPr>
        <p:spPr>
          <a:xfrm>
            <a:off x="-149014" y="1452880"/>
            <a:ext cx="8344747" cy="0"/>
          </a:xfrm>
          <a:prstGeom prst="straightConnector1">
            <a:avLst/>
          </a:prstGeom>
          <a:noFill/>
          <a:ln cap="flat" cmpd="sng" w="28575">
            <a:solidFill>
              <a:schemeClr val="accent2"/>
            </a:solidFill>
            <a:prstDash val="solid"/>
            <a:round/>
            <a:headEnd len="sm" w="sm" type="none"/>
            <a:tailEnd len="sm" w="sm" type="none"/>
          </a:ln>
        </p:spPr>
      </p:cxnSp>
      <p:pic>
        <p:nvPicPr>
          <p:cNvPr id="141" name="Google Shape;141;p45"/>
          <p:cNvPicPr preferRelativeResize="0"/>
          <p:nvPr/>
        </p:nvPicPr>
        <p:blipFill rotWithShape="1">
          <a:blip r:embed="rId2">
            <a:alphaModFix/>
          </a:blip>
          <a:srcRect b="0" l="0" r="0" t="0"/>
          <a:stretch/>
        </p:blipFill>
        <p:spPr>
          <a:xfrm>
            <a:off x="16838507" y="0"/>
            <a:ext cx="1043093" cy="1128766"/>
          </a:xfrm>
          <a:prstGeom prst="rect">
            <a:avLst/>
          </a:prstGeom>
          <a:solidFill>
            <a:schemeClr val="accent1"/>
          </a:solid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42" name="Shape 142"/>
        <p:cNvGrpSpPr/>
        <p:nvPr/>
      </p:nvGrpSpPr>
      <p:grpSpPr>
        <a:xfrm>
          <a:off x="0" y="0"/>
          <a:ext cx="0" cy="0"/>
          <a:chOff x="0" y="0"/>
          <a:chExt cx="0" cy="0"/>
        </a:xfrm>
      </p:grpSpPr>
      <p:sp>
        <p:nvSpPr>
          <p:cNvPr id="143" name="Google Shape;143;p46"/>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2"/>
              </a:buClr>
              <a:buSzPts val="3400"/>
              <a:buFont typeface="Arial Black"/>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46"/>
          <p:cNvSpPr txBox="1"/>
          <p:nvPr>
            <p:ph idx="1" type="body"/>
          </p:nvPr>
        </p:nvSpPr>
        <p:spPr>
          <a:xfrm>
            <a:off x="447040" y="1601898"/>
            <a:ext cx="15944427" cy="7233356"/>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404040"/>
              </a:buClr>
              <a:buSzPts val="1800"/>
              <a:buChar char="•"/>
              <a:defRPr/>
            </a:lvl1pPr>
            <a:lvl2pPr indent="-342900" lvl="1" marL="914400" algn="l">
              <a:spcBef>
                <a:spcPts val="360"/>
              </a:spcBef>
              <a:spcAft>
                <a:spcPts val="0"/>
              </a:spcAft>
              <a:buClr>
                <a:srgbClr val="606060"/>
              </a:buClr>
              <a:buSzPts val="1800"/>
              <a:buChar char="–"/>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9F9F9F"/>
              </a:buClr>
              <a:buSzPts val="1800"/>
              <a:buChar char="–"/>
              <a:defRPr/>
            </a:lvl4pPr>
            <a:lvl5pPr indent="-342900" lvl="4" marL="2286000" algn="l">
              <a:spcBef>
                <a:spcPts val="360"/>
              </a:spcBef>
              <a:spcAft>
                <a:spcPts val="0"/>
              </a:spcAft>
              <a:buClr>
                <a:srgbClr val="BFBFBF"/>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5" name="Google Shape;145;p46"/>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46" name="Google Shape;146;p46"/>
          <p:cNvCxnSpPr/>
          <p:nvPr/>
        </p:nvCxnSpPr>
        <p:spPr>
          <a:xfrm>
            <a:off x="-149014" y="1452880"/>
            <a:ext cx="8344747" cy="0"/>
          </a:xfrm>
          <a:prstGeom prst="straightConnector1">
            <a:avLst/>
          </a:prstGeom>
          <a:noFill/>
          <a:ln cap="flat" cmpd="sng" w="28575">
            <a:solidFill>
              <a:schemeClr val="dk2"/>
            </a:solidFill>
            <a:prstDash val="solid"/>
            <a:round/>
            <a:headEnd len="sm" w="sm" type="none"/>
            <a:tailEnd len="sm" w="sm" type="none"/>
          </a:ln>
        </p:spPr>
      </p:cxnSp>
      <p:pic>
        <p:nvPicPr>
          <p:cNvPr id="147" name="Google Shape;147;p46"/>
          <p:cNvPicPr preferRelativeResize="0"/>
          <p:nvPr/>
        </p:nvPicPr>
        <p:blipFill rotWithShape="1">
          <a:blip r:embed="rId2">
            <a:alphaModFix/>
          </a:blip>
          <a:srcRect b="0" l="0" r="0" t="0"/>
          <a:stretch/>
        </p:blipFill>
        <p:spPr>
          <a:xfrm>
            <a:off x="16838507" y="0"/>
            <a:ext cx="1043093" cy="1128766"/>
          </a:xfrm>
          <a:prstGeom prst="rect">
            <a:avLst/>
          </a:prstGeom>
          <a:solidFill>
            <a:schemeClr val="accent1"/>
          </a:solid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17"/>
          <p:cNvSpPr txBox="1"/>
          <p:nvPr>
            <p:ph type="title"/>
          </p:nvPr>
        </p:nvSpPr>
        <p:spPr>
          <a:xfrm>
            <a:off x="894080" y="402802"/>
            <a:ext cx="16093440" cy="1676400"/>
          </a:xfrm>
          <a:prstGeom prst="rect">
            <a:avLst/>
          </a:prstGeom>
          <a:noFill/>
          <a:ln>
            <a:noFill/>
          </a:ln>
        </p:spPr>
        <p:txBody>
          <a:bodyPr anchorCtr="0" anchor="ctr" bIns="73150" lIns="146300" spcFirstLastPara="1" rIns="146300" wrap="square" tIns="7315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7"/>
          <p:cNvSpPr txBox="1"/>
          <p:nvPr>
            <p:ph idx="1" type="body"/>
          </p:nvPr>
        </p:nvSpPr>
        <p:spPr>
          <a:xfrm>
            <a:off x="894080" y="2346962"/>
            <a:ext cx="16093440" cy="6638079"/>
          </a:xfrm>
          <a:prstGeom prst="rect">
            <a:avLst/>
          </a:prstGeom>
          <a:noFill/>
          <a:ln>
            <a:noFill/>
          </a:ln>
        </p:spPr>
        <p:txBody>
          <a:bodyPr anchorCtr="0" anchor="t" bIns="73150" lIns="146300" spcFirstLastPara="1" rIns="146300" wrap="square" tIns="7315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17"/>
          <p:cNvSpPr txBox="1"/>
          <p:nvPr>
            <p:ph idx="10" type="dt"/>
          </p:nvPr>
        </p:nvSpPr>
        <p:spPr>
          <a:xfrm>
            <a:off x="894080" y="9322648"/>
            <a:ext cx="4172373" cy="535517"/>
          </a:xfrm>
          <a:prstGeom prst="rect">
            <a:avLst/>
          </a:prstGeom>
          <a:noFill/>
          <a:ln>
            <a:noFill/>
          </a:ln>
        </p:spPr>
        <p:txBody>
          <a:bodyPr anchorCtr="0" anchor="ctr" bIns="73150" lIns="146300" spcFirstLastPara="1" rIns="146300" wrap="square" tIns="731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7"/>
          <p:cNvSpPr txBox="1"/>
          <p:nvPr>
            <p:ph idx="11" type="ftr"/>
          </p:nvPr>
        </p:nvSpPr>
        <p:spPr>
          <a:xfrm>
            <a:off x="6109547" y="9322648"/>
            <a:ext cx="5662507" cy="535517"/>
          </a:xfrm>
          <a:prstGeom prst="rect">
            <a:avLst/>
          </a:prstGeom>
          <a:noFill/>
          <a:ln>
            <a:noFill/>
          </a:ln>
        </p:spPr>
        <p:txBody>
          <a:bodyPr anchorCtr="0" anchor="ctr" bIns="73150" lIns="146300" spcFirstLastPara="1" rIns="146300" wrap="square" tIns="731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7"/>
          <p:cNvSpPr txBox="1"/>
          <p:nvPr>
            <p:ph idx="12" type="sldNum"/>
          </p:nvPr>
        </p:nvSpPr>
        <p:spPr>
          <a:xfrm>
            <a:off x="12815147" y="9322648"/>
            <a:ext cx="4172373" cy="535517"/>
          </a:xfrm>
          <a:prstGeom prst="rect">
            <a:avLst/>
          </a:prstGeom>
          <a:noFill/>
          <a:ln>
            <a:noFill/>
          </a:ln>
        </p:spPr>
        <p:txBody>
          <a:bodyPr anchorCtr="0" anchor="ctr" bIns="73150" lIns="146300" spcFirstLastPara="1" rIns="146300" wrap="square" tIns="73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48" name="Shape 148"/>
        <p:cNvGrpSpPr/>
        <p:nvPr/>
      </p:nvGrpSpPr>
      <p:grpSpPr>
        <a:xfrm>
          <a:off x="0" y="0"/>
          <a:ext cx="0" cy="0"/>
          <a:chOff x="0" y="0"/>
          <a:chExt cx="0" cy="0"/>
        </a:xfrm>
      </p:grpSpPr>
      <p:sp>
        <p:nvSpPr>
          <p:cNvPr id="149" name="Google Shape;149;p47"/>
          <p:cNvSpPr txBox="1"/>
          <p:nvPr>
            <p:ph type="title"/>
          </p:nvPr>
        </p:nvSpPr>
        <p:spPr>
          <a:xfrm>
            <a:off x="1412523" y="4029569"/>
            <a:ext cx="15199360" cy="1999262"/>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7F7F7F"/>
              </a:buClr>
              <a:buSzPts val="4080"/>
              <a:buFont typeface="Arial Black"/>
              <a:buNone/>
              <a:defRPr b="1" sz="408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47"/>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51" name="Google Shape;151;p47"/>
          <p:cNvCxnSpPr/>
          <p:nvPr/>
        </p:nvCxnSpPr>
        <p:spPr>
          <a:xfrm>
            <a:off x="0" y="4979529"/>
            <a:ext cx="8344747" cy="0"/>
          </a:xfrm>
          <a:prstGeom prst="straightConnector1">
            <a:avLst/>
          </a:prstGeom>
          <a:noFill/>
          <a:ln cap="flat" cmpd="sng" w="28575">
            <a:solidFill>
              <a:schemeClr val="dk2"/>
            </a:solidFill>
            <a:prstDash val="solid"/>
            <a:round/>
            <a:headEnd len="sm" w="sm" type="none"/>
            <a:tailEnd len="sm" w="sm" type="none"/>
          </a:ln>
        </p:spPr>
      </p:cxnSp>
      <p:pic>
        <p:nvPicPr>
          <p:cNvPr id="152" name="Google Shape;152;p47"/>
          <p:cNvPicPr preferRelativeResize="0"/>
          <p:nvPr/>
        </p:nvPicPr>
        <p:blipFill rotWithShape="1">
          <a:blip r:embed="rId2">
            <a:alphaModFix/>
          </a:blip>
          <a:srcRect b="0" l="0" r="0" t="0"/>
          <a:stretch/>
        </p:blipFill>
        <p:spPr>
          <a:xfrm>
            <a:off x="16838507" y="0"/>
            <a:ext cx="1043093" cy="1128766"/>
          </a:xfrm>
          <a:prstGeom prst="rect">
            <a:avLst/>
          </a:prstGeom>
          <a:solidFill>
            <a:schemeClr val="accent1"/>
          </a:solid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3" name="Shape 153"/>
        <p:cNvGrpSpPr/>
        <p:nvPr/>
      </p:nvGrpSpPr>
      <p:grpSpPr>
        <a:xfrm>
          <a:off x="0" y="0"/>
          <a:ext cx="0" cy="0"/>
          <a:chOff x="0" y="0"/>
          <a:chExt cx="0" cy="0"/>
        </a:xfrm>
      </p:grpSpPr>
      <p:sp>
        <p:nvSpPr>
          <p:cNvPr id="154" name="Google Shape;154;p48"/>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48"/>
          <p:cNvSpPr txBox="1"/>
          <p:nvPr>
            <p:ph idx="1" type="body"/>
          </p:nvPr>
        </p:nvSpPr>
        <p:spPr>
          <a:xfrm>
            <a:off x="894080" y="2346965"/>
            <a:ext cx="7897707" cy="6637302"/>
          </a:xfrm>
          <a:prstGeom prst="rect">
            <a:avLst/>
          </a:prstGeom>
          <a:noFill/>
          <a:ln>
            <a:noFill/>
          </a:ln>
        </p:spPr>
        <p:txBody>
          <a:bodyPr anchorCtr="0" anchor="t" bIns="45700" lIns="91425" spcFirstLastPara="1" rIns="91425" wrap="square" tIns="45700">
            <a:normAutofit/>
          </a:bodyPr>
          <a:lstStyle>
            <a:lvl1pPr indent="-530860" lvl="0" marL="457200" algn="l">
              <a:spcBef>
                <a:spcPts val="952"/>
              </a:spcBef>
              <a:spcAft>
                <a:spcPts val="0"/>
              </a:spcAft>
              <a:buClr>
                <a:srgbClr val="404040"/>
              </a:buClr>
              <a:buSzPts val="4760"/>
              <a:buChar char="•"/>
              <a:defRPr sz="4760"/>
            </a:lvl1pPr>
            <a:lvl2pPr indent="-487680" lvl="1" marL="914400" algn="l">
              <a:spcBef>
                <a:spcPts val="816"/>
              </a:spcBef>
              <a:spcAft>
                <a:spcPts val="0"/>
              </a:spcAft>
              <a:buClr>
                <a:srgbClr val="606060"/>
              </a:buClr>
              <a:buSzPts val="4080"/>
              <a:buChar char="–"/>
              <a:defRPr sz="4080"/>
            </a:lvl2pPr>
            <a:lvl3pPr indent="-444500" lvl="2" marL="1371600" algn="l">
              <a:spcBef>
                <a:spcPts val="680"/>
              </a:spcBef>
              <a:spcAft>
                <a:spcPts val="0"/>
              </a:spcAft>
              <a:buClr>
                <a:srgbClr val="7F7F7F"/>
              </a:buClr>
              <a:buSzPts val="3400"/>
              <a:buChar char="•"/>
              <a:defRPr sz="3400"/>
            </a:lvl3pPr>
            <a:lvl4pPr indent="-422910" lvl="3" marL="1828800" algn="l">
              <a:spcBef>
                <a:spcPts val="612"/>
              </a:spcBef>
              <a:spcAft>
                <a:spcPts val="0"/>
              </a:spcAft>
              <a:buClr>
                <a:srgbClr val="9F9F9F"/>
              </a:buClr>
              <a:buSzPts val="3060"/>
              <a:buChar char="–"/>
              <a:defRPr sz="3060"/>
            </a:lvl4pPr>
            <a:lvl5pPr indent="-422910" lvl="4" marL="2286000" algn="l">
              <a:spcBef>
                <a:spcPts val="612"/>
              </a:spcBef>
              <a:spcAft>
                <a:spcPts val="0"/>
              </a:spcAft>
              <a:buClr>
                <a:srgbClr val="BFBFBF"/>
              </a:buClr>
              <a:buSzPts val="3060"/>
              <a:buChar char="»"/>
              <a:defRPr sz="3060"/>
            </a:lvl5pPr>
            <a:lvl6pPr indent="-422910" lvl="5" marL="2743200" algn="l">
              <a:spcBef>
                <a:spcPts val="612"/>
              </a:spcBef>
              <a:spcAft>
                <a:spcPts val="0"/>
              </a:spcAft>
              <a:buClr>
                <a:schemeClr val="dk1"/>
              </a:buClr>
              <a:buSzPts val="3060"/>
              <a:buChar char="•"/>
              <a:defRPr sz="3060"/>
            </a:lvl6pPr>
            <a:lvl7pPr indent="-422910" lvl="6" marL="3200400" algn="l">
              <a:spcBef>
                <a:spcPts val="612"/>
              </a:spcBef>
              <a:spcAft>
                <a:spcPts val="0"/>
              </a:spcAft>
              <a:buClr>
                <a:schemeClr val="dk1"/>
              </a:buClr>
              <a:buSzPts val="3060"/>
              <a:buChar char="•"/>
              <a:defRPr sz="3060"/>
            </a:lvl7pPr>
            <a:lvl8pPr indent="-422910" lvl="7" marL="3657600" algn="l">
              <a:spcBef>
                <a:spcPts val="612"/>
              </a:spcBef>
              <a:spcAft>
                <a:spcPts val="0"/>
              </a:spcAft>
              <a:buClr>
                <a:schemeClr val="dk1"/>
              </a:buClr>
              <a:buSzPts val="3060"/>
              <a:buChar char="•"/>
              <a:defRPr sz="3060"/>
            </a:lvl8pPr>
            <a:lvl9pPr indent="-422909" lvl="8" marL="4114800" algn="l">
              <a:spcBef>
                <a:spcPts val="612"/>
              </a:spcBef>
              <a:spcAft>
                <a:spcPts val="0"/>
              </a:spcAft>
              <a:buClr>
                <a:schemeClr val="dk1"/>
              </a:buClr>
              <a:buSzPts val="3060"/>
              <a:buChar char="•"/>
              <a:defRPr sz="3060"/>
            </a:lvl9pPr>
          </a:lstStyle>
          <a:p/>
        </p:txBody>
      </p:sp>
      <p:sp>
        <p:nvSpPr>
          <p:cNvPr id="156" name="Google Shape;156;p48"/>
          <p:cNvSpPr txBox="1"/>
          <p:nvPr>
            <p:ph idx="2" type="body"/>
          </p:nvPr>
        </p:nvSpPr>
        <p:spPr>
          <a:xfrm>
            <a:off x="9089813" y="2346965"/>
            <a:ext cx="7897707" cy="6637302"/>
          </a:xfrm>
          <a:prstGeom prst="rect">
            <a:avLst/>
          </a:prstGeom>
          <a:noFill/>
          <a:ln>
            <a:noFill/>
          </a:ln>
        </p:spPr>
        <p:txBody>
          <a:bodyPr anchorCtr="0" anchor="t" bIns="45700" lIns="91425" spcFirstLastPara="1" rIns="91425" wrap="square" tIns="45700">
            <a:normAutofit/>
          </a:bodyPr>
          <a:lstStyle>
            <a:lvl1pPr indent="-530860" lvl="0" marL="457200" algn="l">
              <a:spcBef>
                <a:spcPts val="952"/>
              </a:spcBef>
              <a:spcAft>
                <a:spcPts val="0"/>
              </a:spcAft>
              <a:buClr>
                <a:srgbClr val="404040"/>
              </a:buClr>
              <a:buSzPts val="4760"/>
              <a:buChar char="•"/>
              <a:defRPr sz="4760"/>
            </a:lvl1pPr>
            <a:lvl2pPr indent="-487680" lvl="1" marL="914400" algn="l">
              <a:spcBef>
                <a:spcPts val="816"/>
              </a:spcBef>
              <a:spcAft>
                <a:spcPts val="0"/>
              </a:spcAft>
              <a:buClr>
                <a:srgbClr val="606060"/>
              </a:buClr>
              <a:buSzPts val="4080"/>
              <a:buChar char="–"/>
              <a:defRPr sz="4080"/>
            </a:lvl2pPr>
            <a:lvl3pPr indent="-444500" lvl="2" marL="1371600" algn="l">
              <a:spcBef>
                <a:spcPts val="680"/>
              </a:spcBef>
              <a:spcAft>
                <a:spcPts val="0"/>
              </a:spcAft>
              <a:buClr>
                <a:srgbClr val="7F7F7F"/>
              </a:buClr>
              <a:buSzPts val="3400"/>
              <a:buChar char="•"/>
              <a:defRPr sz="3400"/>
            </a:lvl3pPr>
            <a:lvl4pPr indent="-422910" lvl="3" marL="1828800" algn="l">
              <a:spcBef>
                <a:spcPts val="612"/>
              </a:spcBef>
              <a:spcAft>
                <a:spcPts val="0"/>
              </a:spcAft>
              <a:buClr>
                <a:srgbClr val="9F9F9F"/>
              </a:buClr>
              <a:buSzPts val="3060"/>
              <a:buChar char="–"/>
              <a:defRPr sz="3060"/>
            </a:lvl4pPr>
            <a:lvl5pPr indent="-422910" lvl="4" marL="2286000" algn="l">
              <a:spcBef>
                <a:spcPts val="612"/>
              </a:spcBef>
              <a:spcAft>
                <a:spcPts val="0"/>
              </a:spcAft>
              <a:buClr>
                <a:srgbClr val="BFBFBF"/>
              </a:buClr>
              <a:buSzPts val="3060"/>
              <a:buChar char="»"/>
              <a:defRPr sz="3060"/>
            </a:lvl5pPr>
            <a:lvl6pPr indent="-422910" lvl="5" marL="2743200" algn="l">
              <a:spcBef>
                <a:spcPts val="612"/>
              </a:spcBef>
              <a:spcAft>
                <a:spcPts val="0"/>
              </a:spcAft>
              <a:buClr>
                <a:schemeClr val="dk1"/>
              </a:buClr>
              <a:buSzPts val="3060"/>
              <a:buChar char="•"/>
              <a:defRPr sz="3060"/>
            </a:lvl6pPr>
            <a:lvl7pPr indent="-422910" lvl="6" marL="3200400" algn="l">
              <a:spcBef>
                <a:spcPts val="612"/>
              </a:spcBef>
              <a:spcAft>
                <a:spcPts val="0"/>
              </a:spcAft>
              <a:buClr>
                <a:schemeClr val="dk1"/>
              </a:buClr>
              <a:buSzPts val="3060"/>
              <a:buChar char="•"/>
              <a:defRPr sz="3060"/>
            </a:lvl7pPr>
            <a:lvl8pPr indent="-422910" lvl="7" marL="3657600" algn="l">
              <a:spcBef>
                <a:spcPts val="612"/>
              </a:spcBef>
              <a:spcAft>
                <a:spcPts val="0"/>
              </a:spcAft>
              <a:buClr>
                <a:schemeClr val="dk1"/>
              </a:buClr>
              <a:buSzPts val="3060"/>
              <a:buChar char="•"/>
              <a:defRPr sz="3060"/>
            </a:lvl8pPr>
            <a:lvl9pPr indent="-422909" lvl="8" marL="4114800" algn="l">
              <a:spcBef>
                <a:spcPts val="612"/>
              </a:spcBef>
              <a:spcAft>
                <a:spcPts val="0"/>
              </a:spcAft>
              <a:buClr>
                <a:schemeClr val="dk1"/>
              </a:buClr>
              <a:buSzPts val="3060"/>
              <a:buChar char="•"/>
              <a:defRPr sz="3060"/>
            </a:lvl9pPr>
          </a:lstStyle>
          <a:p/>
        </p:txBody>
      </p:sp>
      <p:sp>
        <p:nvSpPr>
          <p:cNvPr id="157" name="Google Shape;157;p48"/>
          <p:cNvSpPr txBox="1"/>
          <p:nvPr>
            <p:ph idx="10" type="dt"/>
          </p:nvPr>
        </p:nvSpPr>
        <p:spPr>
          <a:xfrm>
            <a:off x="4676068" y="8158485"/>
            <a:ext cx="4172373"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158" name="Google Shape;158;p48"/>
          <p:cNvSpPr txBox="1"/>
          <p:nvPr>
            <p:ph idx="11" type="ftr"/>
          </p:nvPr>
        </p:nvSpPr>
        <p:spPr>
          <a:xfrm>
            <a:off x="6109547" y="9322652"/>
            <a:ext cx="5662507"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159" name="Google Shape;159;p48"/>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60" name="Google Shape;160;p48"/>
          <p:cNvPicPr preferRelativeResize="0"/>
          <p:nvPr/>
        </p:nvPicPr>
        <p:blipFill rotWithShape="1">
          <a:blip r:embed="rId2">
            <a:alphaModFix/>
          </a:blip>
          <a:srcRect b="0" l="0" r="0" t="0"/>
          <a:stretch/>
        </p:blipFill>
        <p:spPr>
          <a:xfrm>
            <a:off x="16838507" y="0"/>
            <a:ext cx="1043093" cy="1128766"/>
          </a:xfrm>
          <a:prstGeom prst="rect">
            <a:avLst/>
          </a:prstGeom>
          <a:solidFill>
            <a:schemeClr val="accent1"/>
          </a:solid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1" name="Shape 161"/>
        <p:cNvGrpSpPr/>
        <p:nvPr/>
      </p:nvGrpSpPr>
      <p:grpSpPr>
        <a:xfrm>
          <a:off x="0" y="0"/>
          <a:ext cx="0" cy="0"/>
          <a:chOff x="0" y="0"/>
          <a:chExt cx="0" cy="0"/>
        </a:xfrm>
      </p:grpSpPr>
      <p:sp>
        <p:nvSpPr>
          <p:cNvPr id="162" name="Google Shape;162;p49"/>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3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49"/>
          <p:cNvSpPr txBox="1"/>
          <p:nvPr>
            <p:ph idx="1" type="body"/>
          </p:nvPr>
        </p:nvSpPr>
        <p:spPr>
          <a:xfrm>
            <a:off x="894080" y="2250723"/>
            <a:ext cx="7900813" cy="940646"/>
          </a:xfrm>
          <a:prstGeom prst="rect">
            <a:avLst/>
          </a:prstGeom>
          <a:noFill/>
          <a:ln>
            <a:noFill/>
          </a:ln>
        </p:spPr>
        <p:txBody>
          <a:bodyPr anchorCtr="0" anchor="b" bIns="45700" lIns="91425" spcFirstLastPara="1" rIns="91425" wrap="square" tIns="45700">
            <a:normAutofit/>
          </a:bodyPr>
          <a:lstStyle>
            <a:lvl1pPr indent="-228600" lvl="0" marL="457200" algn="l">
              <a:spcBef>
                <a:spcPts val="816"/>
              </a:spcBef>
              <a:spcAft>
                <a:spcPts val="0"/>
              </a:spcAft>
              <a:buClr>
                <a:srgbClr val="404040"/>
              </a:buClr>
              <a:buSzPts val="4080"/>
              <a:buNone/>
              <a:defRPr b="1" sz="4080"/>
            </a:lvl1pPr>
            <a:lvl2pPr indent="-228600" lvl="1" marL="914400" algn="l">
              <a:spcBef>
                <a:spcPts val="680"/>
              </a:spcBef>
              <a:spcAft>
                <a:spcPts val="0"/>
              </a:spcAft>
              <a:buClr>
                <a:srgbClr val="606060"/>
              </a:buClr>
              <a:buSzPts val="3400"/>
              <a:buNone/>
              <a:defRPr b="1" sz="3400"/>
            </a:lvl2pPr>
            <a:lvl3pPr indent="-228600" lvl="2" marL="1371600" algn="l">
              <a:spcBef>
                <a:spcPts val="612"/>
              </a:spcBef>
              <a:spcAft>
                <a:spcPts val="0"/>
              </a:spcAft>
              <a:buClr>
                <a:srgbClr val="7F7F7F"/>
              </a:buClr>
              <a:buSzPts val="3060"/>
              <a:buNone/>
              <a:defRPr b="1" sz="3060"/>
            </a:lvl3pPr>
            <a:lvl4pPr indent="-228600" lvl="3" marL="1828800" algn="l">
              <a:spcBef>
                <a:spcPts val="544"/>
              </a:spcBef>
              <a:spcAft>
                <a:spcPts val="0"/>
              </a:spcAft>
              <a:buClr>
                <a:srgbClr val="9F9F9F"/>
              </a:buClr>
              <a:buSzPts val="2720"/>
              <a:buNone/>
              <a:defRPr b="1" sz="2720"/>
            </a:lvl4pPr>
            <a:lvl5pPr indent="-228600" lvl="4" marL="2286000" algn="l">
              <a:spcBef>
                <a:spcPts val="544"/>
              </a:spcBef>
              <a:spcAft>
                <a:spcPts val="0"/>
              </a:spcAft>
              <a:buClr>
                <a:srgbClr val="BFBFBF"/>
              </a:buClr>
              <a:buSzPts val="2720"/>
              <a:buNone/>
              <a:defRPr b="1" sz="2720"/>
            </a:lvl5pPr>
            <a:lvl6pPr indent="-228600" lvl="5" marL="2743200" algn="l">
              <a:spcBef>
                <a:spcPts val="544"/>
              </a:spcBef>
              <a:spcAft>
                <a:spcPts val="0"/>
              </a:spcAft>
              <a:buClr>
                <a:schemeClr val="dk1"/>
              </a:buClr>
              <a:buSzPts val="2720"/>
              <a:buNone/>
              <a:defRPr b="1" sz="2720"/>
            </a:lvl6pPr>
            <a:lvl7pPr indent="-228600" lvl="6" marL="3200400" algn="l">
              <a:spcBef>
                <a:spcPts val="544"/>
              </a:spcBef>
              <a:spcAft>
                <a:spcPts val="0"/>
              </a:spcAft>
              <a:buClr>
                <a:schemeClr val="dk1"/>
              </a:buClr>
              <a:buSzPts val="2720"/>
              <a:buNone/>
              <a:defRPr b="1" sz="2720"/>
            </a:lvl7pPr>
            <a:lvl8pPr indent="-228600" lvl="7" marL="3657600" algn="l">
              <a:spcBef>
                <a:spcPts val="544"/>
              </a:spcBef>
              <a:spcAft>
                <a:spcPts val="0"/>
              </a:spcAft>
              <a:buClr>
                <a:schemeClr val="dk1"/>
              </a:buClr>
              <a:buSzPts val="2720"/>
              <a:buNone/>
              <a:defRPr b="1" sz="2720"/>
            </a:lvl8pPr>
            <a:lvl9pPr indent="-228600" lvl="8" marL="4114800" algn="l">
              <a:spcBef>
                <a:spcPts val="544"/>
              </a:spcBef>
              <a:spcAft>
                <a:spcPts val="0"/>
              </a:spcAft>
              <a:buClr>
                <a:schemeClr val="dk1"/>
              </a:buClr>
              <a:buSzPts val="2720"/>
              <a:buNone/>
              <a:defRPr b="1" sz="2720"/>
            </a:lvl9pPr>
          </a:lstStyle>
          <a:p/>
        </p:txBody>
      </p:sp>
      <p:sp>
        <p:nvSpPr>
          <p:cNvPr id="164" name="Google Shape;164;p49"/>
          <p:cNvSpPr txBox="1"/>
          <p:nvPr>
            <p:ph idx="2" type="body"/>
          </p:nvPr>
        </p:nvSpPr>
        <p:spPr>
          <a:xfrm>
            <a:off x="894080" y="3191373"/>
            <a:ext cx="7900813" cy="5792893"/>
          </a:xfrm>
          <a:prstGeom prst="rect">
            <a:avLst/>
          </a:prstGeom>
          <a:noFill/>
          <a:ln>
            <a:noFill/>
          </a:ln>
        </p:spPr>
        <p:txBody>
          <a:bodyPr anchorCtr="0" anchor="t" bIns="45700" lIns="91425" spcFirstLastPara="1" rIns="91425" wrap="square" tIns="45700">
            <a:normAutofit/>
          </a:bodyPr>
          <a:lstStyle>
            <a:lvl1pPr indent="-487680" lvl="0" marL="457200" algn="l">
              <a:spcBef>
                <a:spcPts val="816"/>
              </a:spcBef>
              <a:spcAft>
                <a:spcPts val="0"/>
              </a:spcAft>
              <a:buClr>
                <a:srgbClr val="404040"/>
              </a:buClr>
              <a:buSzPts val="4080"/>
              <a:buChar char="•"/>
              <a:defRPr sz="4080"/>
            </a:lvl1pPr>
            <a:lvl2pPr indent="-444500" lvl="1" marL="914400" algn="l">
              <a:spcBef>
                <a:spcPts val="680"/>
              </a:spcBef>
              <a:spcAft>
                <a:spcPts val="0"/>
              </a:spcAft>
              <a:buClr>
                <a:srgbClr val="606060"/>
              </a:buClr>
              <a:buSzPts val="3400"/>
              <a:buChar char="–"/>
              <a:defRPr sz="3400"/>
            </a:lvl2pPr>
            <a:lvl3pPr indent="-422910" lvl="2" marL="1371600" algn="l">
              <a:spcBef>
                <a:spcPts val="612"/>
              </a:spcBef>
              <a:spcAft>
                <a:spcPts val="0"/>
              </a:spcAft>
              <a:buClr>
                <a:srgbClr val="7F7F7F"/>
              </a:buClr>
              <a:buSzPts val="3060"/>
              <a:buChar char="•"/>
              <a:defRPr sz="3060"/>
            </a:lvl3pPr>
            <a:lvl4pPr indent="-401319" lvl="3" marL="1828800" algn="l">
              <a:spcBef>
                <a:spcPts val="544"/>
              </a:spcBef>
              <a:spcAft>
                <a:spcPts val="0"/>
              </a:spcAft>
              <a:buClr>
                <a:srgbClr val="9F9F9F"/>
              </a:buClr>
              <a:buSzPts val="2720"/>
              <a:buChar char="–"/>
              <a:defRPr sz="2720"/>
            </a:lvl4pPr>
            <a:lvl5pPr indent="-401320" lvl="4" marL="2286000" algn="l">
              <a:spcBef>
                <a:spcPts val="544"/>
              </a:spcBef>
              <a:spcAft>
                <a:spcPts val="0"/>
              </a:spcAft>
              <a:buClr>
                <a:srgbClr val="BFBFBF"/>
              </a:buClr>
              <a:buSzPts val="2720"/>
              <a:buChar char="»"/>
              <a:defRPr sz="2720"/>
            </a:lvl5pPr>
            <a:lvl6pPr indent="-401320" lvl="5" marL="2743200" algn="l">
              <a:spcBef>
                <a:spcPts val="544"/>
              </a:spcBef>
              <a:spcAft>
                <a:spcPts val="0"/>
              </a:spcAft>
              <a:buClr>
                <a:schemeClr val="dk1"/>
              </a:buClr>
              <a:buSzPts val="2720"/>
              <a:buChar char="•"/>
              <a:defRPr sz="2720"/>
            </a:lvl6pPr>
            <a:lvl7pPr indent="-401320" lvl="6" marL="3200400" algn="l">
              <a:spcBef>
                <a:spcPts val="544"/>
              </a:spcBef>
              <a:spcAft>
                <a:spcPts val="0"/>
              </a:spcAft>
              <a:buClr>
                <a:schemeClr val="dk1"/>
              </a:buClr>
              <a:buSzPts val="2720"/>
              <a:buChar char="•"/>
              <a:defRPr sz="2720"/>
            </a:lvl7pPr>
            <a:lvl8pPr indent="-401320" lvl="7" marL="3657600" algn="l">
              <a:spcBef>
                <a:spcPts val="544"/>
              </a:spcBef>
              <a:spcAft>
                <a:spcPts val="0"/>
              </a:spcAft>
              <a:buClr>
                <a:schemeClr val="dk1"/>
              </a:buClr>
              <a:buSzPts val="2720"/>
              <a:buChar char="•"/>
              <a:defRPr sz="2720"/>
            </a:lvl8pPr>
            <a:lvl9pPr indent="-401320" lvl="8" marL="4114800" algn="l">
              <a:spcBef>
                <a:spcPts val="544"/>
              </a:spcBef>
              <a:spcAft>
                <a:spcPts val="0"/>
              </a:spcAft>
              <a:buClr>
                <a:schemeClr val="dk1"/>
              </a:buClr>
              <a:buSzPts val="2720"/>
              <a:buChar char="•"/>
              <a:defRPr sz="2720"/>
            </a:lvl9pPr>
          </a:lstStyle>
          <a:p/>
        </p:txBody>
      </p:sp>
      <p:sp>
        <p:nvSpPr>
          <p:cNvPr id="165" name="Google Shape;165;p49"/>
          <p:cNvSpPr txBox="1"/>
          <p:nvPr>
            <p:ph idx="3" type="body"/>
          </p:nvPr>
        </p:nvSpPr>
        <p:spPr>
          <a:xfrm>
            <a:off x="9083613" y="2250723"/>
            <a:ext cx="7903916" cy="940646"/>
          </a:xfrm>
          <a:prstGeom prst="rect">
            <a:avLst/>
          </a:prstGeom>
          <a:noFill/>
          <a:ln>
            <a:noFill/>
          </a:ln>
        </p:spPr>
        <p:txBody>
          <a:bodyPr anchorCtr="0" anchor="b" bIns="45700" lIns="91425" spcFirstLastPara="1" rIns="91425" wrap="square" tIns="45700">
            <a:normAutofit/>
          </a:bodyPr>
          <a:lstStyle>
            <a:lvl1pPr indent="-228600" lvl="0" marL="457200" algn="l">
              <a:spcBef>
                <a:spcPts val="816"/>
              </a:spcBef>
              <a:spcAft>
                <a:spcPts val="0"/>
              </a:spcAft>
              <a:buClr>
                <a:srgbClr val="404040"/>
              </a:buClr>
              <a:buSzPts val="4080"/>
              <a:buNone/>
              <a:defRPr b="1" sz="4080"/>
            </a:lvl1pPr>
            <a:lvl2pPr indent="-228600" lvl="1" marL="914400" algn="l">
              <a:spcBef>
                <a:spcPts val="680"/>
              </a:spcBef>
              <a:spcAft>
                <a:spcPts val="0"/>
              </a:spcAft>
              <a:buClr>
                <a:srgbClr val="606060"/>
              </a:buClr>
              <a:buSzPts val="3400"/>
              <a:buNone/>
              <a:defRPr b="1" sz="3400"/>
            </a:lvl2pPr>
            <a:lvl3pPr indent="-228600" lvl="2" marL="1371600" algn="l">
              <a:spcBef>
                <a:spcPts val="612"/>
              </a:spcBef>
              <a:spcAft>
                <a:spcPts val="0"/>
              </a:spcAft>
              <a:buClr>
                <a:srgbClr val="7F7F7F"/>
              </a:buClr>
              <a:buSzPts val="3060"/>
              <a:buNone/>
              <a:defRPr b="1" sz="3060"/>
            </a:lvl3pPr>
            <a:lvl4pPr indent="-228600" lvl="3" marL="1828800" algn="l">
              <a:spcBef>
                <a:spcPts val="544"/>
              </a:spcBef>
              <a:spcAft>
                <a:spcPts val="0"/>
              </a:spcAft>
              <a:buClr>
                <a:srgbClr val="9F9F9F"/>
              </a:buClr>
              <a:buSzPts val="2720"/>
              <a:buNone/>
              <a:defRPr b="1" sz="2720"/>
            </a:lvl4pPr>
            <a:lvl5pPr indent="-228600" lvl="4" marL="2286000" algn="l">
              <a:spcBef>
                <a:spcPts val="544"/>
              </a:spcBef>
              <a:spcAft>
                <a:spcPts val="0"/>
              </a:spcAft>
              <a:buClr>
                <a:srgbClr val="BFBFBF"/>
              </a:buClr>
              <a:buSzPts val="2720"/>
              <a:buNone/>
              <a:defRPr b="1" sz="2720"/>
            </a:lvl5pPr>
            <a:lvl6pPr indent="-228600" lvl="5" marL="2743200" algn="l">
              <a:spcBef>
                <a:spcPts val="544"/>
              </a:spcBef>
              <a:spcAft>
                <a:spcPts val="0"/>
              </a:spcAft>
              <a:buClr>
                <a:schemeClr val="dk1"/>
              </a:buClr>
              <a:buSzPts val="2720"/>
              <a:buNone/>
              <a:defRPr b="1" sz="2720"/>
            </a:lvl6pPr>
            <a:lvl7pPr indent="-228600" lvl="6" marL="3200400" algn="l">
              <a:spcBef>
                <a:spcPts val="544"/>
              </a:spcBef>
              <a:spcAft>
                <a:spcPts val="0"/>
              </a:spcAft>
              <a:buClr>
                <a:schemeClr val="dk1"/>
              </a:buClr>
              <a:buSzPts val="2720"/>
              <a:buNone/>
              <a:defRPr b="1" sz="2720"/>
            </a:lvl7pPr>
            <a:lvl8pPr indent="-228600" lvl="7" marL="3657600" algn="l">
              <a:spcBef>
                <a:spcPts val="544"/>
              </a:spcBef>
              <a:spcAft>
                <a:spcPts val="0"/>
              </a:spcAft>
              <a:buClr>
                <a:schemeClr val="dk1"/>
              </a:buClr>
              <a:buSzPts val="2720"/>
              <a:buNone/>
              <a:defRPr b="1" sz="2720"/>
            </a:lvl8pPr>
            <a:lvl9pPr indent="-228600" lvl="8" marL="4114800" algn="l">
              <a:spcBef>
                <a:spcPts val="544"/>
              </a:spcBef>
              <a:spcAft>
                <a:spcPts val="0"/>
              </a:spcAft>
              <a:buClr>
                <a:schemeClr val="dk1"/>
              </a:buClr>
              <a:buSzPts val="2720"/>
              <a:buNone/>
              <a:defRPr b="1" sz="2720"/>
            </a:lvl9pPr>
          </a:lstStyle>
          <a:p/>
        </p:txBody>
      </p:sp>
      <p:sp>
        <p:nvSpPr>
          <p:cNvPr id="166" name="Google Shape;166;p49"/>
          <p:cNvSpPr txBox="1"/>
          <p:nvPr>
            <p:ph idx="4" type="body"/>
          </p:nvPr>
        </p:nvSpPr>
        <p:spPr>
          <a:xfrm>
            <a:off x="9083613" y="3191373"/>
            <a:ext cx="7903916" cy="5792893"/>
          </a:xfrm>
          <a:prstGeom prst="rect">
            <a:avLst/>
          </a:prstGeom>
          <a:noFill/>
          <a:ln>
            <a:noFill/>
          </a:ln>
        </p:spPr>
        <p:txBody>
          <a:bodyPr anchorCtr="0" anchor="t" bIns="45700" lIns="91425" spcFirstLastPara="1" rIns="91425" wrap="square" tIns="45700">
            <a:normAutofit/>
          </a:bodyPr>
          <a:lstStyle>
            <a:lvl1pPr indent="-487680" lvl="0" marL="457200" algn="l">
              <a:spcBef>
                <a:spcPts val="816"/>
              </a:spcBef>
              <a:spcAft>
                <a:spcPts val="0"/>
              </a:spcAft>
              <a:buClr>
                <a:srgbClr val="404040"/>
              </a:buClr>
              <a:buSzPts val="4080"/>
              <a:buChar char="•"/>
              <a:defRPr sz="4080"/>
            </a:lvl1pPr>
            <a:lvl2pPr indent="-444500" lvl="1" marL="914400" algn="l">
              <a:spcBef>
                <a:spcPts val="680"/>
              </a:spcBef>
              <a:spcAft>
                <a:spcPts val="0"/>
              </a:spcAft>
              <a:buClr>
                <a:srgbClr val="606060"/>
              </a:buClr>
              <a:buSzPts val="3400"/>
              <a:buChar char="–"/>
              <a:defRPr sz="3400"/>
            </a:lvl2pPr>
            <a:lvl3pPr indent="-422910" lvl="2" marL="1371600" algn="l">
              <a:spcBef>
                <a:spcPts val="612"/>
              </a:spcBef>
              <a:spcAft>
                <a:spcPts val="0"/>
              </a:spcAft>
              <a:buClr>
                <a:srgbClr val="7F7F7F"/>
              </a:buClr>
              <a:buSzPts val="3060"/>
              <a:buChar char="•"/>
              <a:defRPr sz="3060"/>
            </a:lvl3pPr>
            <a:lvl4pPr indent="-401319" lvl="3" marL="1828800" algn="l">
              <a:spcBef>
                <a:spcPts val="544"/>
              </a:spcBef>
              <a:spcAft>
                <a:spcPts val="0"/>
              </a:spcAft>
              <a:buClr>
                <a:srgbClr val="9F9F9F"/>
              </a:buClr>
              <a:buSzPts val="2720"/>
              <a:buChar char="–"/>
              <a:defRPr sz="2720"/>
            </a:lvl4pPr>
            <a:lvl5pPr indent="-401320" lvl="4" marL="2286000" algn="l">
              <a:spcBef>
                <a:spcPts val="544"/>
              </a:spcBef>
              <a:spcAft>
                <a:spcPts val="0"/>
              </a:spcAft>
              <a:buClr>
                <a:srgbClr val="BFBFBF"/>
              </a:buClr>
              <a:buSzPts val="2720"/>
              <a:buChar char="»"/>
              <a:defRPr sz="2720"/>
            </a:lvl5pPr>
            <a:lvl6pPr indent="-401320" lvl="5" marL="2743200" algn="l">
              <a:spcBef>
                <a:spcPts val="544"/>
              </a:spcBef>
              <a:spcAft>
                <a:spcPts val="0"/>
              </a:spcAft>
              <a:buClr>
                <a:schemeClr val="dk1"/>
              </a:buClr>
              <a:buSzPts val="2720"/>
              <a:buChar char="•"/>
              <a:defRPr sz="2720"/>
            </a:lvl6pPr>
            <a:lvl7pPr indent="-401320" lvl="6" marL="3200400" algn="l">
              <a:spcBef>
                <a:spcPts val="544"/>
              </a:spcBef>
              <a:spcAft>
                <a:spcPts val="0"/>
              </a:spcAft>
              <a:buClr>
                <a:schemeClr val="dk1"/>
              </a:buClr>
              <a:buSzPts val="2720"/>
              <a:buChar char="•"/>
              <a:defRPr sz="2720"/>
            </a:lvl7pPr>
            <a:lvl8pPr indent="-401320" lvl="7" marL="3657600" algn="l">
              <a:spcBef>
                <a:spcPts val="544"/>
              </a:spcBef>
              <a:spcAft>
                <a:spcPts val="0"/>
              </a:spcAft>
              <a:buClr>
                <a:schemeClr val="dk1"/>
              </a:buClr>
              <a:buSzPts val="2720"/>
              <a:buChar char="•"/>
              <a:defRPr sz="2720"/>
            </a:lvl8pPr>
            <a:lvl9pPr indent="-401320" lvl="8" marL="4114800" algn="l">
              <a:spcBef>
                <a:spcPts val="544"/>
              </a:spcBef>
              <a:spcAft>
                <a:spcPts val="0"/>
              </a:spcAft>
              <a:buClr>
                <a:schemeClr val="dk1"/>
              </a:buClr>
              <a:buSzPts val="2720"/>
              <a:buChar char="•"/>
              <a:defRPr sz="2720"/>
            </a:lvl9pPr>
          </a:lstStyle>
          <a:p/>
        </p:txBody>
      </p:sp>
      <p:sp>
        <p:nvSpPr>
          <p:cNvPr id="167" name="Google Shape;167;p49"/>
          <p:cNvSpPr txBox="1"/>
          <p:nvPr>
            <p:ph idx="10" type="dt"/>
          </p:nvPr>
        </p:nvSpPr>
        <p:spPr>
          <a:xfrm>
            <a:off x="4676068" y="8158485"/>
            <a:ext cx="4172373"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168" name="Google Shape;168;p49"/>
          <p:cNvSpPr txBox="1"/>
          <p:nvPr>
            <p:ph idx="11" type="ftr"/>
          </p:nvPr>
        </p:nvSpPr>
        <p:spPr>
          <a:xfrm>
            <a:off x="6109547" y="9322652"/>
            <a:ext cx="5662507"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169" name="Google Shape;169;p49"/>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70" name="Google Shape;170;p49"/>
          <p:cNvPicPr preferRelativeResize="0"/>
          <p:nvPr/>
        </p:nvPicPr>
        <p:blipFill rotWithShape="1">
          <a:blip r:embed="rId2">
            <a:alphaModFix/>
          </a:blip>
          <a:srcRect b="0" l="0" r="0" t="0"/>
          <a:stretch/>
        </p:blipFill>
        <p:spPr>
          <a:xfrm>
            <a:off x="16838507" y="0"/>
            <a:ext cx="1043093" cy="1128766"/>
          </a:xfrm>
          <a:prstGeom prst="rect">
            <a:avLst/>
          </a:prstGeom>
          <a:solidFill>
            <a:schemeClr val="accent1"/>
          </a:solid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1" name="Shape 171"/>
        <p:cNvGrpSpPr/>
        <p:nvPr/>
      </p:nvGrpSpPr>
      <p:grpSpPr>
        <a:xfrm>
          <a:off x="0" y="0"/>
          <a:ext cx="0" cy="0"/>
          <a:chOff x="0" y="0"/>
          <a:chExt cx="0" cy="0"/>
        </a:xfrm>
      </p:grpSpPr>
      <p:sp>
        <p:nvSpPr>
          <p:cNvPr id="172" name="Google Shape;172;p50"/>
          <p:cNvSpPr txBox="1"/>
          <p:nvPr>
            <p:ph type="title"/>
          </p:nvPr>
        </p:nvSpPr>
        <p:spPr>
          <a:xfrm>
            <a:off x="894089" y="400480"/>
            <a:ext cx="5882923" cy="1704339"/>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7F7F7F"/>
              </a:buClr>
              <a:buSzPts val="3400"/>
              <a:buFont typeface="Arial Black"/>
              <a:buNone/>
              <a:defRPr b="1"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50"/>
          <p:cNvSpPr txBox="1"/>
          <p:nvPr>
            <p:ph idx="1" type="body"/>
          </p:nvPr>
        </p:nvSpPr>
        <p:spPr>
          <a:xfrm>
            <a:off x="6991210" y="400479"/>
            <a:ext cx="9996311" cy="8583788"/>
          </a:xfrm>
          <a:prstGeom prst="rect">
            <a:avLst/>
          </a:prstGeom>
          <a:noFill/>
          <a:ln>
            <a:noFill/>
          </a:ln>
        </p:spPr>
        <p:txBody>
          <a:bodyPr anchorCtr="0" anchor="t" bIns="45700" lIns="91425" spcFirstLastPara="1" rIns="91425" wrap="square" tIns="45700">
            <a:normAutofit/>
          </a:bodyPr>
          <a:lstStyle>
            <a:lvl1pPr indent="-574040" lvl="0" marL="457200" algn="l">
              <a:spcBef>
                <a:spcPts val="1088"/>
              </a:spcBef>
              <a:spcAft>
                <a:spcPts val="0"/>
              </a:spcAft>
              <a:buClr>
                <a:srgbClr val="404040"/>
              </a:buClr>
              <a:buSzPts val="5440"/>
              <a:buChar char="•"/>
              <a:defRPr sz="5440"/>
            </a:lvl1pPr>
            <a:lvl2pPr indent="-530860" lvl="1" marL="914400" algn="l">
              <a:spcBef>
                <a:spcPts val="952"/>
              </a:spcBef>
              <a:spcAft>
                <a:spcPts val="0"/>
              </a:spcAft>
              <a:buClr>
                <a:srgbClr val="606060"/>
              </a:buClr>
              <a:buSzPts val="4760"/>
              <a:buChar char="–"/>
              <a:defRPr sz="4760"/>
            </a:lvl2pPr>
            <a:lvl3pPr indent="-487680" lvl="2" marL="1371600" algn="l">
              <a:spcBef>
                <a:spcPts val="816"/>
              </a:spcBef>
              <a:spcAft>
                <a:spcPts val="0"/>
              </a:spcAft>
              <a:buClr>
                <a:srgbClr val="7F7F7F"/>
              </a:buClr>
              <a:buSzPts val="4080"/>
              <a:buChar char="•"/>
              <a:defRPr sz="4080"/>
            </a:lvl3pPr>
            <a:lvl4pPr indent="-444500" lvl="3" marL="1828800" algn="l">
              <a:spcBef>
                <a:spcPts val="680"/>
              </a:spcBef>
              <a:spcAft>
                <a:spcPts val="0"/>
              </a:spcAft>
              <a:buClr>
                <a:srgbClr val="9F9F9F"/>
              </a:buClr>
              <a:buSzPts val="3400"/>
              <a:buChar char="–"/>
              <a:defRPr sz="3400"/>
            </a:lvl4pPr>
            <a:lvl5pPr indent="-444500" lvl="4" marL="2286000" algn="l">
              <a:spcBef>
                <a:spcPts val="680"/>
              </a:spcBef>
              <a:spcAft>
                <a:spcPts val="0"/>
              </a:spcAft>
              <a:buClr>
                <a:srgbClr val="BFBFBF"/>
              </a:buClr>
              <a:buSzPts val="3400"/>
              <a:buChar char="»"/>
              <a:defRPr sz="3400"/>
            </a:lvl5pPr>
            <a:lvl6pPr indent="-444500" lvl="5" marL="2743200" algn="l">
              <a:spcBef>
                <a:spcPts val="680"/>
              </a:spcBef>
              <a:spcAft>
                <a:spcPts val="0"/>
              </a:spcAft>
              <a:buClr>
                <a:schemeClr val="dk1"/>
              </a:buClr>
              <a:buSzPts val="3400"/>
              <a:buChar char="•"/>
              <a:defRPr sz="3400"/>
            </a:lvl6pPr>
            <a:lvl7pPr indent="-444500" lvl="6" marL="3200400" algn="l">
              <a:spcBef>
                <a:spcPts val="680"/>
              </a:spcBef>
              <a:spcAft>
                <a:spcPts val="0"/>
              </a:spcAft>
              <a:buClr>
                <a:schemeClr val="dk1"/>
              </a:buClr>
              <a:buSzPts val="3400"/>
              <a:buChar char="•"/>
              <a:defRPr sz="3400"/>
            </a:lvl7pPr>
            <a:lvl8pPr indent="-444500" lvl="7" marL="3657600" algn="l">
              <a:spcBef>
                <a:spcPts val="680"/>
              </a:spcBef>
              <a:spcAft>
                <a:spcPts val="0"/>
              </a:spcAft>
              <a:buClr>
                <a:schemeClr val="dk1"/>
              </a:buClr>
              <a:buSzPts val="3400"/>
              <a:buChar char="•"/>
              <a:defRPr sz="3400"/>
            </a:lvl8pPr>
            <a:lvl9pPr indent="-444500" lvl="8" marL="4114800" algn="l">
              <a:spcBef>
                <a:spcPts val="680"/>
              </a:spcBef>
              <a:spcAft>
                <a:spcPts val="0"/>
              </a:spcAft>
              <a:buClr>
                <a:schemeClr val="dk1"/>
              </a:buClr>
              <a:buSzPts val="3400"/>
              <a:buChar char="•"/>
              <a:defRPr sz="3400"/>
            </a:lvl9pPr>
          </a:lstStyle>
          <a:p/>
        </p:txBody>
      </p:sp>
      <p:sp>
        <p:nvSpPr>
          <p:cNvPr id="174" name="Google Shape;174;p50"/>
          <p:cNvSpPr txBox="1"/>
          <p:nvPr>
            <p:ph idx="2" type="body"/>
          </p:nvPr>
        </p:nvSpPr>
        <p:spPr>
          <a:xfrm>
            <a:off x="894089" y="2104814"/>
            <a:ext cx="5882923" cy="6879449"/>
          </a:xfrm>
          <a:prstGeom prst="rect">
            <a:avLst/>
          </a:prstGeom>
          <a:noFill/>
          <a:ln>
            <a:noFill/>
          </a:ln>
        </p:spPr>
        <p:txBody>
          <a:bodyPr anchorCtr="0" anchor="t" bIns="45700" lIns="91425" spcFirstLastPara="1" rIns="91425" wrap="square" tIns="45700">
            <a:normAutofit/>
          </a:bodyPr>
          <a:lstStyle>
            <a:lvl1pPr indent="-228600" lvl="0" marL="457200" algn="l">
              <a:spcBef>
                <a:spcPts val="476"/>
              </a:spcBef>
              <a:spcAft>
                <a:spcPts val="0"/>
              </a:spcAft>
              <a:buClr>
                <a:srgbClr val="404040"/>
              </a:buClr>
              <a:buSzPts val="2380"/>
              <a:buNone/>
              <a:defRPr sz="2380"/>
            </a:lvl1pPr>
            <a:lvl2pPr indent="-228600" lvl="1" marL="914400" algn="l">
              <a:spcBef>
                <a:spcPts val="408"/>
              </a:spcBef>
              <a:spcAft>
                <a:spcPts val="0"/>
              </a:spcAft>
              <a:buClr>
                <a:srgbClr val="606060"/>
              </a:buClr>
              <a:buSzPts val="2040"/>
              <a:buNone/>
              <a:defRPr sz="2040"/>
            </a:lvl2pPr>
            <a:lvl3pPr indent="-228600" lvl="2" marL="1371600" algn="l">
              <a:spcBef>
                <a:spcPts val="340"/>
              </a:spcBef>
              <a:spcAft>
                <a:spcPts val="0"/>
              </a:spcAft>
              <a:buClr>
                <a:srgbClr val="7F7F7F"/>
              </a:buClr>
              <a:buSzPts val="1700"/>
              <a:buNone/>
              <a:defRPr sz="1700"/>
            </a:lvl3pPr>
            <a:lvl4pPr indent="-228600" lvl="3" marL="1828800" algn="l">
              <a:spcBef>
                <a:spcPts val="306"/>
              </a:spcBef>
              <a:spcAft>
                <a:spcPts val="0"/>
              </a:spcAft>
              <a:buClr>
                <a:srgbClr val="9F9F9F"/>
              </a:buClr>
              <a:buSzPts val="1530"/>
              <a:buNone/>
              <a:defRPr sz="1530"/>
            </a:lvl4pPr>
            <a:lvl5pPr indent="-228600" lvl="4" marL="2286000" algn="l">
              <a:spcBef>
                <a:spcPts val="306"/>
              </a:spcBef>
              <a:spcAft>
                <a:spcPts val="0"/>
              </a:spcAft>
              <a:buClr>
                <a:srgbClr val="BFBFBF"/>
              </a:buClr>
              <a:buSzPts val="1530"/>
              <a:buNone/>
              <a:defRPr sz="1530"/>
            </a:lvl5pPr>
            <a:lvl6pPr indent="-228600" lvl="5" marL="2743200" algn="l">
              <a:spcBef>
                <a:spcPts val="306"/>
              </a:spcBef>
              <a:spcAft>
                <a:spcPts val="0"/>
              </a:spcAft>
              <a:buClr>
                <a:schemeClr val="dk1"/>
              </a:buClr>
              <a:buSzPts val="1530"/>
              <a:buNone/>
              <a:defRPr sz="1530"/>
            </a:lvl6pPr>
            <a:lvl7pPr indent="-228600" lvl="6" marL="3200400" algn="l">
              <a:spcBef>
                <a:spcPts val="306"/>
              </a:spcBef>
              <a:spcAft>
                <a:spcPts val="0"/>
              </a:spcAft>
              <a:buClr>
                <a:schemeClr val="dk1"/>
              </a:buClr>
              <a:buSzPts val="1530"/>
              <a:buNone/>
              <a:defRPr sz="1530"/>
            </a:lvl7pPr>
            <a:lvl8pPr indent="-228600" lvl="7" marL="3657600" algn="l">
              <a:spcBef>
                <a:spcPts val="306"/>
              </a:spcBef>
              <a:spcAft>
                <a:spcPts val="0"/>
              </a:spcAft>
              <a:buClr>
                <a:schemeClr val="dk1"/>
              </a:buClr>
              <a:buSzPts val="1530"/>
              <a:buNone/>
              <a:defRPr sz="1530"/>
            </a:lvl8pPr>
            <a:lvl9pPr indent="-228600" lvl="8" marL="4114800" algn="l">
              <a:spcBef>
                <a:spcPts val="306"/>
              </a:spcBef>
              <a:spcAft>
                <a:spcPts val="0"/>
              </a:spcAft>
              <a:buClr>
                <a:schemeClr val="dk1"/>
              </a:buClr>
              <a:buSzPts val="1530"/>
              <a:buNone/>
              <a:defRPr sz="1530"/>
            </a:lvl9pPr>
          </a:lstStyle>
          <a:p/>
        </p:txBody>
      </p:sp>
      <p:sp>
        <p:nvSpPr>
          <p:cNvPr id="175" name="Google Shape;175;p50"/>
          <p:cNvSpPr txBox="1"/>
          <p:nvPr>
            <p:ph idx="10" type="dt"/>
          </p:nvPr>
        </p:nvSpPr>
        <p:spPr>
          <a:xfrm>
            <a:off x="4676068" y="8158485"/>
            <a:ext cx="4172373"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176" name="Google Shape;176;p50"/>
          <p:cNvSpPr txBox="1"/>
          <p:nvPr>
            <p:ph idx="11" type="ftr"/>
          </p:nvPr>
        </p:nvSpPr>
        <p:spPr>
          <a:xfrm>
            <a:off x="6109547" y="9322652"/>
            <a:ext cx="5662507"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177" name="Google Shape;177;p50"/>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8" name="Shape 178"/>
        <p:cNvGrpSpPr/>
        <p:nvPr/>
      </p:nvGrpSpPr>
      <p:grpSpPr>
        <a:xfrm>
          <a:off x="0" y="0"/>
          <a:ext cx="0" cy="0"/>
          <a:chOff x="0" y="0"/>
          <a:chExt cx="0" cy="0"/>
        </a:xfrm>
      </p:grpSpPr>
      <p:sp>
        <p:nvSpPr>
          <p:cNvPr id="179" name="Google Shape;179;p51"/>
          <p:cNvSpPr txBox="1"/>
          <p:nvPr>
            <p:ph type="title"/>
          </p:nvPr>
        </p:nvSpPr>
        <p:spPr>
          <a:xfrm>
            <a:off x="3504919" y="7040883"/>
            <a:ext cx="10728960" cy="83199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7F7F7F"/>
              </a:buClr>
              <a:buSzPts val="3400"/>
              <a:buFont typeface="Arial Black"/>
              <a:buNone/>
              <a:defRPr b="1"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51"/>
          <p:cNvSpPr/>
          <p:nvPr>
            <p:ph idx="2" type="pic"/>
          </p:nvPr>
        </p:nvSpPr>
        <p:spPr>
          <a:xfrm>
            <a:off x="3504919" y="900289"/>
            <a:ext cx="10728960" cy="6035040"/>
          </a:xfrm>
          <a:prstGeom prst="rect">
            <a:avLst/>
          </a:prstGeom>
          <a:noFill/>
          <a:ln>
            <a:noFill/>
          </a:ln>
        </p:spPr>
      </p:sp>
      <p:sp>
        <p:nvSpPr>
          <p:cNvPr id="181" name="Google Shape;181;p51"/>
          <p:cNvSpPr txBox="1"/>
          <p:nvPr>
            <p:ph idx="1" type="body"/>
          </p:nvPr>
        </p:nvSpPr>
        <p:spPr>
          <a:xfrm>
            <a:off x="3504919" y="7872874"/>
            <a:ext cx="10728960" cy="1179689"/>
          </a:xfrm>
          <a:prstGeom prst="rect">
            <a:avLst/>
          </a:prstGeom>
          <a:noFill/>
          <a:ln>
            <a:noFill/>
          </a:ln>
        </p:spPr>
        <p:txBody>
          <a:bodyPr anchorCtr="0" anchor="t" bIns="45700" lIns="91425" spcFirstLastPara="1" rIns="91425" wrap="square" tIns="45700">
            <a:normAutofit/>
          </a:bodyPr>
          <a:lstStyle>
            <a:lvl1pPr indent="-228600" lvl="0" marL="457200" algn="l">
              <a:spcBef>
                <a:spcPts val="476"/>
              </a:spcBef>
              <a:spcAft>
                <a:spcPts val="0"/>
              </a:spcAft>
              <a:buClr>
                <a:srgbClr val="404040"/>
              </a:buClr>
              <a:buSzPts val="2380"/>
              <a:buNone/>
              <a:defRPr sz="2380"/>
            </a:lvl1pPr>
            <a:lvl2pPr indent="-228600" lvl="1" marL="914400" algn="l">
              <a:spcBef>
                <a:spcPts val="408"/>
              </a:spcBef>
              <a:spcAft>
                <a:spcPts val="0"/>
              </a:spcAft>
              <a:buClr>
                <a:srgbClr val="606060"/>
              </a:buClr>
              <a:buSzPts val="2040"/>
              <a:buNone/>
              <a:defRPr sz="2040"/>
            </a:lvl2pPr>
            <a:lvl3pPr indent="-228600" lvl="2" marL="1371600" algn="l">
              <a:spcBef>
                <a:spcPts val="340"/>
              </a:spcBef>
              <a:spcAft>
                <a:spcPts val="0"/>
              </a:spcAft>
              <a:buClr>
                <a:srgbClr val="7F7F7F"/>
              </a:buClr>
              <a:buSzPts val="1700"/>
              <a:buNone/>
              <a:defRPr sz="1700"/>
            </a:lvl3pPr>
            <a:lvl4pPr indent="-228600" lvl="3" marL="1828800" algn="l">
              <a:spcBef>
                <a:spcPts val="306"/>
              </a:spcBef>
              <a:spcAft>
                <a:spcPts val="0"/>
              </a:spcAft>
              <a:buClr>
                <a:srgbClr val="9F9F9F"/>
              </a:buClr>
              <a:buSzPts val="1530"/>
              <a:buNone/>
              <a:defRPr sz="1530"/>
            </a:lvl4pPr>
            <a:lvl5pPr indent="-228600" lvl="4" marL="2286000" algn="l">
              <a:spcBef>
                <a:spcPts val="306"/>
              </a:spcBef>
              <a:spcAft>
                <a:spcPts val="0"/>
              </a:spcAft>
              <a:buClr>
                <a:srgbClr val="BFBFBF"/>
              </a:buClr>
              <a:buSzPts val="1530"/>
              <a:buNone/>
              <a:defRPr sz="1530"/>
            </a:lvl5pPr>
            <a:lvl6pPr indent="-228600" lvl="5" marL="2743200" algn="l">
              <a:spcBef>
                <a:spcPts val="306"/>
              </a:spcBef>
              <a:spcAft>
                <a:spcPts val="0"/>
              </a:spcAft>
              <a:buClr>
                <a:schemeClr val="dk1"/>
              </a:buClr>
              <a:buSzPts val="1530"/>
              <a:buNone/>
              <a:defRPr sz="1530"/>
            </a:lvl6pPr>
            <a:lvl7pPr indent="-228600" lvl="6" marL="3200400" algn="l">
              <a:spcBef>
                <a:spcPts val="306"/>
              </a:spcBef>
              <a:spcAft>
                <a:spcPts val="0"/>
              </a:spcAft>
              <a:buClr>
                <a:schemeClr val="dk1"/>
              </a:buClr>
              <a:buSzPts val="1530"/>
              <a:buNone/>
              <a:defRPr sz="1530"/>
            </a:lvl7pPr>
            <a:lvl8pPr indent="-228600" lvl="7" marL="3657600" algn="l">
              <a:spcBef>
                <a:spcPts val="306"/>
              </a:spcBef>
              <a:spcAft>
                <a:spcPts val="0"/>
              </a:spcAft>
              <a:buClr>
                <a:schemeClr val="dk1"/>
              </a:buClr>
              <a:buSzPts val="1530"/>
              <a:buNone/>
              <a:defRPr sz="1530"/>
            </a:lvl8pPr>
            <a:lvl9pPr indent="-228600" lvl="8" marL="4114800" algn="l">
              <a:spcBef>
                <a:spcPts val="306"/>
              </a:spcBef>
              <a:spcAft>
                <a:spcPts val="0"/>
              </a:spcAft>
              <a:buClr>
                <a:schemeClr val="dk1"/>
              </a:buClr>
              <a:buSzPts val="1530"/>
              <a:buNone/>
              <a:defRPr sz="1530"/>
            </a:lvl9pPr>
          </a:lstStyle>
          <a:p/>
        </p:txBody>
      </p:sp>
      <p:sp>
        <p:nvSpPr>
          <p:cNvPr id="182" name="Google Shape;182;p51"/>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3" name="Shape 183"/>
        <p:cNvGrpSpPr/>
        <p:nvPr/>
      </p:nvGrpSpPr>
      <p:grpSpPr>
        <a:xfrm>
          <a:off x="0" y="0"/>
          <a:ext cx="0" cy="0"/>
          <a:chOff x="0" y="0"/>
          <a:chExt cx="0" cy="0"/>
        </a:xfrm>
      </p:grpSpPr>
      <p:sp>
        <p:nvSpPr>
          <p:cNvPr id="184" name="Google Shape;184;p52"/>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52"/>
          <p:cNvSpPr txBox="1"/>
          <p:nvPr>
            <p:ph idx="1" type="body"/>
          </p:nvPr>
        </p:nvSpPr>
        <p:spPr>
          <a:xfrm rot="5400000">
            <a:off x="5026096" y="-2977158"/>
            <a:ext cx="7233356" cy="1639146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404040"/>
              </a:buClr>
              <a:buSzPts val="1800"/>
              <a:buChar char="•"/>
              <a:defRPr/>
            </a:lvl1pPr>
            <a:lvl2pPr indent="-342900" lvl="1" marL="914400" algn="l">
              <a:spcBef>
                <a:spcPts val="360"/>
              </a:spcBef>
              <a:spcAft>
                <a:spcPts val="0"/>
              </a:spcAft>
              <a:buClr>
                <a:srgbClr val="606060"/>
              </a:buClr>
              <a:buSzPts val="1800"/>
              <a:buChar char="–"/>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9F9F9F"/>
              </a:buClr>
              <a:buSzPts val="1800"/>
              <a:buChar char="–"/>
              <a:defRPr/>
            </a:lvl4pPr>
            <a:lvl5pPr indent="-342900" lvl="4" marL="2286000" algn="l">
              <a:spcBef>
                <a:spcPts val="360"/>
              </a:spcBef>
              <a:spcAft>
                <a:spcPts val="0"/>
              </a:spcAft>
              <a:buClr>
                <a:srgbClr val="BFBFBF"/>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6" name="Google Shape;186;p52"/>
          <p:cNvSpPr txBox="1"/>
          <p:nvPr>
            <p:ph idx="10" type="dt"/>
          </p:nvPr>
        </p:nvSpPr>
        <p:spPr>
          <a:xfrm>
            <a:off x="4676068" y="8158485"/>
            <a:ext cx="4172373"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187" name="Google Shape;187;p52"/>
          <p:cNvSpPr txBox="1"/>
          <p:nvPr>
            <p:ph idx="11" type="ftr"/>
          </p:nvPr>
        </p:nvSpPr>
        <p:spPr>
          <a:xfrm>
            <a:off x="6109547" y="9322652"/>
            <a:ext cx="5662507"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188" name="Google Shape;188;p52"/>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9" name="Shape 189"/>
        <p:cNvGrpSpPr/>
        <p:nvPr/>
      </p:nvGrpSpPr>
      <p:grpSpPr>
        <a:xfrm>
          <a:off x="0" y="0"/>
          <a:ext cx="0" cy="0"/>
          <a:chOff x="0" y="0"/>
          <a:chExt cx="0" cy="0"/>
        </a:xfrm>
      </p:grpSpPr>
      <p:sp>
        <p:nvSpPr>
          <p:cNvPr id="190" name="Google Shape;190;p53"/>
          <p:cNvSpPr txBox="1"/>
          <p:nvPr>
            <p:ph type="title"/>
          </p:nvPr>
        </p:nvSpPr>
        <p:spPr>
          <a:xfrm rot="5400000">
            <a:off x="10685498" y="2682244"/>
            <a:ext cx="8580684" cy="402336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1" name="Google Shape;191;p53"/>
          <p:cNvSpPr txBox="1"/>
          <p:nvPr>
            <p:ph idx="1" type="body"/>
          </p:nvPr>
        </p:nvSpPr>
        <p:spPr>
          <a:xfrm rot="5400000">
            <a:off x="2489765" y="-1192103"/>
            <a:ext cx="8580684" cy="1177205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404040"/>
              </a:buClr>
              <a:buSzPts val="1800"/>
              <a:buChar char="•"/>
              <a:defRPr/>
            </a:lvl1pPr>
            <a:lvl2pPr indent="-342900" lvl="1" marL="914400" algn="l">
              <a:spcBef>
                <a:spcPts val="360"/>
              </a:spcBef>
              <a:spcAft>
                <a:spcPts val="0"/>
              </a:spcAft>
              <a:buClr>
                <a:srgbClr val="606060"/>
              </a:buClr>
              <a:buSzPts val="1800"/>
              <a:buChar char="–"/>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9F9F9F"/>
              </a:buClr>
              <a:buSzPts val="1800"/>
              <a:buChar char="–"/>
              <a:defRPr/>
            </a:lvl4pPr>
            <a:lvl5pPr indent="-342900" lvl="4" marL="2286000" algn="l">
              <a:spcBef>
                <a:spcPts val="360"/>
              </a:spcBef>
              <a:spcAft>
                <a:spcPts val="0"/>
              </a:spcAft>
              <a:buClr>
                <a:srgbClr val="BFBFBF"/>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2" name="Google Shape;192;p53"/>
          <p:cNvSpPr txBox="1"/>
          <p:nvPr>
            <p:ph idx="10" type="dt"/>
          </p:nvPr>
        </p:nvSpPr>
        <p:spPr>
          <a:xfrm>
            <a:off x="4676068" y="8158485"/>
            <a:ext cx="4172373"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193" name="Google Shape;193;p53"/>
          <p:cNvSpPr txBox="1"/>
          <p:nvPr>
            <p:ph idx="11" type="ftr"/>
          </p:nvPr>
        </p:nvSpPr>
        <p:spPr>
          <a:xfrm>
            <a:off x="6109547" y="9322652"/>
            <a:ext cx="5662507"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194" name="Google Shape;194;p53"/>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solidFill>
          <a:srgbClr val="003641"/>
        </a:solidFill>
      </p:bgPr>
    </p:bg>
    <p:spTree>
      <p:nvGrpSpPr>
        <p:cNvPr id="195" name="Shape 195"/>
        <p:cNvGrpSpPr/>
        <p:nvPr/>
      </p:nvGrpSpPr>
      <p:grpSpPr>
        <a:xfrm>
          <a:off x="0" y="0"/>
          <a:ext cx="0" cy="0"/>
          <a:chOff x="0" y="0"/>
          <a:chExt cx="0" cy="0"/>
        </a:xfrm>
      </p:grpSpPr>
      <p:sp>
        <p:nvSpPr>
          <p:cNvPr id="196" name="Google Shape;196;p54"/>
          <p:cNvSpPr txBox="1"/>
          <p:nvPr>
            <p:ph idx="1" type="subTitle"/>
          </p:nvPr>
        </p:nvSpPr>
        <p:spPr>
          <a:xfrm>
            <a:off x="7650238" y="5149279"/>
            <a:ext cx="9570947" cy="565784"/>
          </a:xfrm>
          <a:prstGeom prst="rect">
            <a:avLst/>
          </a:prstGeom>
          <a:noFill/>
          <a:ln>
            <a:noFill/>
          </a:ln>
        </p:spPr>
        <p:txBody>
          <a:bodyPr anchorCtr="0" anchor="t" bIns="45700" lIns="91425" spcFirstLastPara="1" rIns="91425" wrap="square" tIns="45700">
            <a:normAutofit/>
          </a:bodyPr>
          <a:lstStyle>
            <a:lvl1pPr lvl="0" algn="l">
              <a:lnSpc>
                <a:spcPct val="92000"/>
              </a:lnSpc>
              <a:spcBef>
                <a:spcPts val="440"/>
              </a:spcBef>
              <a:spcAft>
                <a:spcPts val="0"/>
              </a:spcAft>
              <a:buClr>
                <a:schemeClr val="lt1"/>
              </a:buClr>
              <a:buSzPts val="2200"/>
              <a:buNone/>
              <a:defRPr b="0" i="0" sz="2200" cap="none">
                <a:solidFill>
                  <a:schemeClr val="lt1"/>
                </a:solidFill>
                <a:latin typeface="Arial"/>
                <a:ea typeface="Arial"/>
                <a:cs typeface="Arial"/>
                <a:sym typeface="Arial"/>
              </a:defRPr>
            </a:lvl1pPr>
            <a:lvl2pPr lvl="1" algn="ctr">
              <a:spcBef>
                <a:spcPts val="587"/>
              </a:spcBef>
              <a:spcAft>
                <a:spcPts val="0"/>
              </a:spcAft>
              <a:buClr>
                <a:srgbClr val="606060"/>
              </a:buClr>
              <a:buSzPts val="2933"/>
              <a:buNone/>
              <a:defRPr sz="2933"/>
            </a:lvl2pPr>
            <a:lvl3pPr lvl="2" algn="ctr">
              <a:spcBef>
                <a:spcPts val="528"/>
              </a:spcBef>
              <a:spcAft>
                <a:spcPts val="0"/>
              </a:spcAft>
              <a:buClr>
                <a:srgbClr val="7F7F7F"/>
              </a:buClr>
              <a:buSzPts val="2640"/>
              <a:buNone/>
              <a:defRPr sz="2640"/>
            </a:lvl3pPr>
            <a:lvl4pPr lvl="3" algn="ctr">
              <a:spcBef>
                <a:spcPts val="469"/>
              </a:spcBef>
              <a:spcAft>
                <a:spcPts val="0"/>
              </a:spcAft>
              <a:buClr>
                <a:srgbClr val="9F9F9F"/>
              </a:buClr>
              <a:buSzPts val="2347"/>
              <a:buNone/>
              <a:defRPr sz="2347"/>
            </a:lvl4pPr>
            <a:lvl5pPr lvl="4" algn="ctr">
              <a:spcBef>
                <a:spcPts val="469"/>
              </a:spcBef>
              <a:spcAft>
                <a:spcPts val="0"/>
              </a:spcAft>
              <a:buClr>
                <a:srgbClr val="BFBFBF"/>
              </a:buClr>
              <a:buSzPts val="2347"/>
              <a:buNone/>
              <a:defRPr sz="2347"/>
            </a:lvl5pPr>
            <a:lvl6pPr lvl="5" algn="ctr">
              <a:spcBef>
                <a:spcPts val="469"/>
              </a:spcBef>
              <a:spcAft>
                <a:spcPts val="0"/>
              </a:spcAft>
              <a:buClr>
                <a:schemeClr val="dk1"/>
              </a:buClr>
              <a:buSzPts val="2347"/>
              <a:buNone/>
              <a:defRPr sz="2347"/>
            </a:lvl6pPr>
            <a:lvl7pPr lvl="6" algn="ctr">
              <a:spcBef>
                <a:spcPts val="469"/>
              </a:spcBef>
              <a:spcAft>
                <a:spcPts val="0"/>
              </a:spcAft>
              <a:buClr>
                <a:schemeClr val="dk1"/>
              </a:buClr>
              <a:buSzPts val="2347"/>
              <a:buNone/>
              <a:defRPr sz="2347"/>
            </a:lvl7pPr>
            <a:lvl8pPr lvl="7" algn="ctr">
              <a:spcBef>
                <a:spcPts val="469"/>
              </a:spcBef>
              <a:spcAft>
                <a:spcPts val="0"/>
              </a:spcAft>
              <a:buClr>
                <a:schemeClr val="dk1"/>
              </a:buClr>
              <a:buSzPts val="2347"/>
              <a:buNone/>
              <a:defRPr sz="2347"/>
            </a:lvl8pPr>
            <a:lvl9pPr lvl="8" algn="ctr">
              <a:spcBef>
                <a:spcPts val="469"/>
              </a:spcBef>
              <a:spcAft>
                <a:spcPts val="0"/>
              </a:spcAft>
              <a:buClr>
                <a:schemeClr val="dk1"/>
              </a:buClr>
              <a:buSzPts val="2347"/>
              <a:buNone/>
              <a:defRPr sz="2347"/>
            </a:lvl9pPr>
          </a:lstStyle>
          <a:p/>
        </p:txBody>
      </p:sp>
      <p:sp>
        <p:nvSpPr>
          <p:cNvPr id="197" name="Google Shape;197;p54"/>
          <p:cNvSpPr txBox="1"/>
          <p:nvPr>
            <p:ph idx="2" type="body"/>
          </p:nvPr>
        </p:nvSpPr>
        <p:spPr>
          <a:xfrm>
            <a:off x="7564374" y="2585105"/>
            <a:ext cx="9565062" cy="2078646"/>
          </a:xfrm>
          <a:prstGeom prst="rect">
            <a:avLst/>
          </a:prstGeom>
          <a:noFill/>
          <a:ln>
            <a:noFill/>
          </a:ln>
        </p:spPr>
        <p:txBody>
          <a:bodyPr anchorCtr="0" anchor="t" bIns="45700" lIns="91425" spcFirstLastPara="1" rIns="91425" wrap="square" tIns="45700">
            <a:spAutoFit/>
          </a:bodyPr>
          <a:lstStyle>
            <a:lvl1pPr indent="-601154" lvl="0" marL="457200" algn="l">
              <a:lnSpc>
                <a:spcPct val="100000"/>
              </a:lnSpc>
              <a:spcBef>
                <a:spcPts val="1173"/>
              </a:spcBef>
              <a:spcAft>
                <a:spcPts val="0"/>
              </a:spcAft>
              <a:buClr>
                <a:schemeClr val="lt1"/>
              </a:buClr>
              <a:buSzPts val="5867"/>
              <a:buChar char="•"/>
              <a:defRPr b="0" i="0" sz="5867">
                <a:solidFill>
                  <a:schemeClr val="lt1"/>
                </a:solidFill>
                <a:latin typeface="Calibri"/>
                <a:ea typeface="Calibri"/>
                <a:cs typeface="Calibri"/>
                <a:sym typeface="Calibri"/>
              </a:defRPr>
            </a:lvl1pPr>
            <a:lvl2pPr indent="-228600" lvl="1" marL="914400" algn="l">
              <a:lnSpc>
                <a:spcPct val="100000"/>
              </a:lnSpc>
              <a:spcBef>
                <a:spcPts val="1173"/>
              </a:spcBef>
              <a:spcAft>
                <a:spcPts val="0"/>
              </a:spcAft>
              <a:buClr>
                <a:schemeClr val="lt1"/>
              </a:buClr>
              <a:buSzPts val="5867"/>
              <a:buNone/>
              <a:defRPr b="0" i="0" sz="5867">
                <a:solidFill>
                  <a:schemeClr val="lt1"/>
                </a:solidFill>
                <a:latin typeface="Calibri"/>
                <a:ea typeface="Calibri"/>
                <a:cs typeface="Calibri"/>
                <a:sym typeface="Calibri"/>
              </a:defRPr>
            </a:lvl2pPr>
            <a:lvl3pPr indent="-228600" lvl="2" marL="1371600" algn="ctr">
              <a:spcBef>
                <a:spcPts val="1320"/>
              </a:spcBef>
              <a:spcAft>
                <a:spcPts val="0"/>
              </a:spcAft>
              <a:buClr>
                <a:srgbClr val="FF0000"/>
              </a:buClr>
              <a:buSzPts val="6600"/>
              <a:buNone/>
              <a:defRPr b="0" i="0" sz="6600">
                <a:solidFill>
                  <a:srgbClr val="FF0000"/>
                </a:solidFill>
                <a:latin typeface="Arial"/>
                <a:ea typeface="Arial"/>
                <a:cs typeface="Arial"/>
                <a:sym typeface="Arial"/>
              </a:defRPr>
            </a:lvl3pPr>
            <a:lvl4pPr indent="-228600" lvl="3" marL="1828800" algn="ctr">
              <a:spcBef>
                <a:spcPts val="1320"/>
              </a:spcBef>
              <a:spcAft>
                <a:spcPts val="0"/>
              </a:spcAft>
              <a:buClr>
                <a:srgbClr val="FF0000"/>
              </a:buClr>
              <a:buSzPts val="6600"/>
              <a:buFont typeface="Arial"/>
              <a:buNone/>
              <a:defRPr b="0" i="0" sz="6600">
                <a:solidFill>
                  <a:srgbClr val="FF0000"/>
                </a:solidFill>
                <a:latin typeface="Arial"/>
                <a:ea typeface="Arial"/>
                <a:cs typeface="Arial"/>
                <a:sym typeface="Arial"/>
              </a:defRPr>
            </a:lvl4pPr>
            <a:lvl5pPr indent="-228600" lvl="4" marL="2286000" algn="ctr">
              <a:spcBef>
                <a:spcPts val="1320"/>
              </a:spcBef>
              <a:spcAft>
                <a:spcPts val="0"/>
              </a:spcAft>
              <a:buClr>
                <a:srgbClr val="FF0000"/>
              </a:buClr>
              <a:buSzPts val="6600"/>
              <a:buNone/>
              <a:defRPr b="0" i="0" sz="6600">
                <a:solidFill>
                  <a:srgbClr val="FF0000"/>
                </a:solidFill>
                <a:latin typeface="Arial"/>
                <a:ea typeface="Arial"/>
                <a:cs typeface="Arial"/>
                <a:sym typeface="Aria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198" name="Google Shape;198;p54"/>
          <p:cNvGrpSpPr/>
          <p:nvPr/>
        </p:nvGrpSpPr>
        <p:grpSpPr>
          <a:xfrm>
            <a:off x="666582" y="456319"/>
            <a:ext cx="17215018" cy="662976"/>
            <a:chOff x="908915" y="622252"/>
            <a:chExt cx="23473497" cy="904057"/>
          </a:xfrm>
        </p:grpSpPr>
        <p:grpSp>
          <p:nvGrpSpPr>
            <p:cNvPr id="199" name="Google Shape;199;p54"/>
            <p:cNvGrpSpPr/>
            <p:nvPr/>
          </p:nvGrpSpPr>
          <p:grpSpPr>
            <a:xfrm>
              <a:off x="908915" y="622252"/>
              <a:ext cx="4023466" cy="904057"/>
              <a:chOff x="908915" y="622252"/>
              <a:chExt cx="4023466" cy="904057"/>
            </a:xfrm>
          </p:grpSpPr>
          <p:sp>
            <p:nvSpPr>
              <p:cNvPr id="200" name="Google Shape;200;p54"/>
              <p:cNvSpPr/>
              <p:nvPr/>
            </p:nvSpPr>
            <p:spPr>
              <a:xfrm>
                <a:off x="3145155" y="622252"/>
                <a:ext cx="1787226" cy="904057"/>
              </a:xfrm>
              <a:custGeom>
                <a:rect b="b" l="l" r="r" t="t"/>
                <a:pathLst>
                  <a:path extrusionOk="0" h="904057" w="1787226">
                    <a:moveTo>
                      <a:pt x="1246169" y="790692"/>
                    </a:moveTo>
                    <a:cubicBezTo>
                      <a:pt x="1241904" y="776064"/>
                      <a:pt x="1251624" y="758274"/>
                      <a:pt x="1270371" y="746413"/>
                    </a:cubicBezTo>
                    <a:cubicBezTo>
                      <a:pt x="1317484" y="716762"/>
                      <a:pt x="1641821" y="511676"/>
                      <a:pt x="1692207" y="480049"/>
                    </a:cubicBezTo>
                    <a:cubicBezTo>
                      <a:pt x="1746958" y="445753"/>
                      <a:pt x="1764315" y="431322"/>
                      <a:pt x="1765208" y="357590"/>
                    </a:cubicBezTo>
                    <a:lnTo>
                      <a:pt x="1765208" y="352154"/>
                    </a:lnTo>
                    <a:lnTo>
                      <a:pt x="1032424" y="352154"/>
                    </a:lnTo>
                    <a:cubicBezTo>
                      <a:pt x="983625" y="352154"/>
                      <a:pt x="969639" y="343951"/>
                      <a:pt x="938495" y="325864"/>
                    </a:cubicBezTo>
                    <a:lnTo>
                      <a:pt x="916873" y="313213"/>
                    </a:lnTo>
                    <a:cubicBezTo>
                      <a:pt x="887117" y="295620"/>
                      <a:pt x="870156" y="285934"/>
                      <a:pt x="828697" y="262806"/>
                    </a:cubicBezTo>
                    <a:cubicBezTo>
                      <a:pt x="772061" y="231277"/>
                      <a:pt x="735462" y="220010"/>
                      <a:pt x="642624" y="220010"/>
                    </a:cubicBezTo>
                    <a:lnTo>
                      <a:pt x="427689" y="220010"/>
                    </a:lnTo>
                    <a:cubicBezTo>
                      <a:pt x="350126" y="220010"/>
                      <a:pt x="311344" y="231080"/>
                      <a:pt x="272165" y="299079"/>
                    </a:cubicBezTo>
                    <a:lnTo>
                      <a:pt x="267603" y="307085"/>
                    </a:lnTo>
                    <a:lnTo>
                      <a:pt x="553655" y="307085"/>
                    </a:lnTo>
                    <a:cubicBezTo>
                      <a:pt x="634491" y="307085"/>
                      <a:pt x="642922" y="325963"/>
                      <a:pt x="643517" y="369055"/>
                    </a:cubicBezTo>
                    <a:lnTo>
                      <a:pt x="643517" y="372712"/>
                    </a:lnTo>
                    <a:cubicBezTo>
                      <a:pt x="643517" y="386747"/>
                      <a:pt x="643517" y="401177"/>
                      <a:pt x="642922" y="416695"/>
                    </a:cubicBezTo>
                    <a:cubicBezTo>
                      <a:pt x="640144" y="466113"/>
                      <a:pt x="627548" y="480148"/>
                      <a:pt x="549390" y="480148"/>
                    </a:cubicBezTo>
                    <a:lnTo>
                      <a:pt x="312832" y="480148"/>
                    </a:lnTo>
                    <a:cubicBezTo>
                      <a:pt x="246675" y="480148"/>
                      <a:pt x="233483" y="467398"/>
                      <a:pt x="233483" y="404439"/>
                    </a:cubicBezTo>
                    <a:lnTo>
                      <a:pt x="233483" y="81935"/>
                    </a:lnTo>
                    <a:cubicBezTo>
                      <a:pt x="233483" y="10773"/>
                      <a:pt x="211464" y="0"/>
                      <a:pt x="135488" y="0"/>
                    </a:cubicBezTo>
                    <a:lnTo>
                      <a:pt x="0" y="0"/>
                    </a:lnTo>
                    <a:lnTo>
                      <a:pt x="0" y="471648"/>
                    </a:lnTo>
                    <a:cubicBezTo>
                      <a:pt x="0" y="550124"/>
                      <a:pt x="23507" y="570484"/>
                      <a:pt x="114361" y="570484"/>
                    </a:cubicBezTo>
                    <a:lnTo>
                      <a:pt x="637467" y="570484"/>
                    </a:lnTo>
                    <a:cubicBezTo>
                      <a:pt x="724353" y="570484"/>
                      <a:pt x="768987" y="560601"/>
                      <a:pt x="828796" y="527589"/>
                    </a:cubicBezTo>
                    <a:lnTo>
                      <a:pt x="834846" y="524229"/>
                    </a:lnTo>
                    <a:cubicBezTo>
                      <a:pt x="865693" y="507328"/>
                      <a:pt x="884439" y="497049"/>
                      <a:pt x="934825" y="467595"/>
                    </a:cubicBezTo>
                    <a:cubicBezTo>
                      <a:pt x="977971" y="442392"/>
                      <a:pt x="991659" y="440020"/>
                      <a:pt x="1036490" y="440020"/>
                    </a:cubicBezTo>
                    <a:lnTo>
                      <a:pt x="1298142" y="440020"/>
                    </a:lnTo>
                    <a:cubicBezTo>
                      <a:pt x="1322840" y="440020"/>
                      <a:pt x="1339999" y="448520"/>
                      <a:pt x="1344065" y="462654"/>
                    </a:cubicBezTo>
                    <a:cubicBezTo>
                      <a:pt x="1348132" y="476787"/>
                      <a:pt x="1338709" y="493886"/>
                      <a:pt x="1320558" y="505252"/>
                    </a:cubicBezTo>
                    <a:cubicBezTo>
                      <a:pt x="1280190" y="530455"/>
                      <a:pt x="1007330" y="701344"/>
                      <a:pt x="887117" y="776855"/>
                    </a:cubicBezTo>
                    <a:cubicBezTo>
                      <a:pt x="848930" y="800971"/>
                      <a:pt x="821753" y="823802"/>
                      <a:pt x="820464" y="898621"/>
                    </a:cubicBezTo>
                    <a:lnTo>
                      <a:pt x="820464" y="904057"/>
                    </a:lnTo>
                    <a:lnTo>
                      <a:pt x="1704308" y="904057"/>
                    </a:lnTo>
                    <a:cubicBezTo>
                      <a:pt x="1738924" y="904057"/>
                      <a:pt x="1785244" y="895162"/>
                      <a:pt x="1787227" y="818663"/>
                    </a:cubicBezTo>
                    <a:lnTo>
                      <a:pt x="1787227" y="813128"/>
                    </a:lnTo>
                    <a:lnTo>
                      <a:pt x="1292687" y="813128"/>
                    </a:lnTo>
                    <a:cubicBezTo>
                      <a:pt x="1267395" y="812930"/>
                      <a:pt x="1250434" y="804628"/>
                      <a:pt x="1246169" y="79069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20">
                  <a:solidFill>
                    <a:schemeClr val="dk1"/>
                  </a:solidFill>
                  <a:latin typeface="Calibri"/>
                  <a:ea typeface="Calibri"/>
                  <a:cs typeface="Calibri"/>
                  <a:sym typeface="Calibri"/>
                </a:endParaRPr>
              </a:p>
            </p:txBody>
          </p:sp>
          <p:sp>
            <p:nvSpPr>
              <p:cNvPr id="201" name="Google Shape;201;p54"/>
              <p:cNvSpPr/>
              <p:nvPr/>
            </p:nvSpPr>
            <p:spPr>
              <a:xfrm>
                <a:off x="908915" y="841273"/>
                <a:ext cx="289721" cy="341776"/>
              </a:xfrm>
              <a:custGeom>
                <a:rect b="b" l="l" r="r" t="t"/>
                <a:pathLst>
                  <a:path extrusionOk="0" h="341776" w="289721">
                    <a:moveTo>
                      <a:pt x="0" y="62563"/>
                    </a:moveTo>
                    <a:lnTo>
                      <a:pt x="106228" y="62563"/>
                    </a:lnTo>
                    <a:lnTo>
                      <a:pt x="106228" y="341777"/>
                    </a:lnTo>
                    <a:lnTo>
                      <a:pt x="183494" y="341777"/>
                    </a:lnTo>
                    <a:lnTo>
                      <a:pt x="183494" y="62563"/>
                    </a:lnTo>
                    <a:lnTo>
                      <a:pt x="289721" y="62563"/>
                    </a:lnTo>
                    <a:lnTo>
                      <a:pt x="289721" y="0"/>
                    </a:lnTo>
                    <a:lnTo>
                      <a:pt x="0" y="0"/>
                    </a:lnTo>
                    <a:lnTo>
                      <a:pt x="0" y="6256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20">
                  <a:solidFill>
                    <a:schemeClr val="dk1"/>
                  </a:solidFill>
                  <a:latin typeface="Calibri"/>
                  <a:ea typeface="Calibri"/>
                  <a:cs typeface="Calibri"/>
                  <a:sym typeface="Calibri"/>
                </a:endParaRPr>
              </a:p>
            </p:txBody>
          </p:sp>
          <p:sp>
            <p:nvSpPr>
              <p:cNvPr id="202" name="Google Shape;202;p54"/>
              <p:cNvSpPr/>
              <p:nvPr/>
            </p:nvSpPr>
            <p:spPr>
              <a:xfrm>
                <a:off x="2592393" y="841273"/>
                <a:ext cx="376608" cy="341776"/>
              </a:xfrm>
              <a:custGeom>
                <a:rect b="b" l="l" r="r" t="t"/>
                <a:pathLst>
                  <a:path extrusionOk="0" h="341776" w="376608">
                    <a:moveTo>
                      <a:pt x="144910" y="0"/>
                    </a:moveTo>
                    <a:lnTo>
                      <a:pt x="0" y="341777"/>
                    </a:lnTo>
                    <a:lnTo>
                      <a:pt x="89267" y="341777"/>
                    </a:lnTo>
                    <a:lnTo>
                      <a:pt x="118130" y="264684"/>
                    </a:lnTo>
                    <a:lnTo>
                      <a:pt x="258280" y="264684"/>
                    </a:lnTo>
                    <a:lnTo>
                      <a:pt x="287341" y="341777"/>
                    </a:lnTo>
                    <a:lnTo>
                      <a:pt x="376608" y="341777"/>
                    </a:lnTo>
                    <a:lnTo>
                      <a:pt x="236360" y="0"/>
                    </a:lnTo>
                    <a:close/>
                    <a:moveTo>
                      <a:pt x="191131" y="206964"/>
                    </a:moveTo>
                    <a:lnTo>
                      <a:pt x="142828" y="206964"/>
                    </a:lnTo>
                    <a:lnTo>
                      <a:pt x="191131" y="81738"/>
                    </a:lnTo>
                    <a:lnTo>
                      <a:pt x="239335" y="20696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20">
                  <a:solidFill>
                    <a:schemeClr val="dk1"/>
                  </a:solidFill>
                  <a:latin typeface="Calibri"/>
                  <a:ea typeface="Calibri"/>
                  <a:cs typeface="Calibri"/>
                  <a:sym typeface="Calibri"/>
                </a:endParaRPr>
              </a:p>
            </p:txBody>
          </p:sp>
          <p:sp>
            <p:nvSpPr>
              <p:cNvPr id="203" name="Google Shape;203;p54"/>
              <p:cNvSpPr/>
              <p:nvPr/>
            </p:nvSpPr>
            <p:spPr>
              <a:xfrm>
                <a:off x="1223910" y="826744"/>
                <a:ext cx="361152" cy="365694"/>
              </a:xfrm>
              <a:custGeom>
                <a:rect b="b" l="l" r="r" t="t"/>
                <a:pathLst>
                  <a:path extrusionOk="0" h="365694" w="361152">
                    <a:moveTo>
                      <a:pt x="177560" y="0"/>
                    </a:moveTo>
                    <a:cubicBezTo>
                      <a:pt x="76219" y="3321"/>
                      <a:pt x="-3232" y="87877"/>
                      <a:pt x="101" y="188861"/>
                    </a:cubicBezTo>
                    <a:cubicBezTo>
                      <a:pt x="3279" y="285181"/>
                      <a:pt x="80899" y="362527"/>
                      <a:pt x="177560" y="365695"/>
                    </a:cubicBezTo>
                    <a:cubicBezTo>
                      <a:pt x="278126" y="363905"/>
                      <a:pt x="359249" y="283156"/>
                      <a:pt x="361153" y="182946"/>
                    </a:cubicBezTo>
                    <a:cubicBezTo>
                      <a:pt x="360132" y="82332"/>
                      <a:pt x="278530" y="1017"/>
                      <a:pt x="177560" y="0"/>
                    </a:cubicBezTo>
                    <a:close/>
                    <a:moveTo>
                      <a:pt x="177560" y="298486"/>
                    </a:moveTo>
                    <a:cubicBezTo>
                      <a:pt x="120628" y="297597"/>
                      <a:pt x="74903" y="246004"/>
                      <a:pt x="76292" y="182946"/>
                    </a:cubicBezTo>
                    <a:cubicBezTo>
                      <a:pt x="74903" y="118604"/>
                      <a:pt x="120628" y="67011"/>
                      <a:pt x="177560" y="67406"/>
                    </a:cubicBezTo>
                    <a:cubicBezTo>
                      <a:pt x="234493" y="67802"/>
                      <a:pt x="279027" y="118604"/>
                      <a:pt x="279027" y="182946"/>
                    </a:cubicBezTo>
                    <a:cubicBezTo>
                      <a:pt x="279027" y="247289"/>
                      <a:pt x="233402" y="297597"/>
                      <a:pt x="177560" y="2984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20">
                  <a:solidFill>
                    <a:schemeClr val="dk1"/>
                  </a:solidFill>
                  <a:latin typeface="Calibri"/>
                  <a:ea typeface="Calibri"/>
                  <a:cs typeface="Calibri"/>
                  <a:sym typeface="Calibri"/>
                </a:endParaRPr>
              </a:p>
            </p:txBody>
          </p:sp>
          <p:sp>
            <p:nvSpPr>
              <p:cNvPr id="204" name="Google Shape;204;p54"/>
              <p:cNvSpPr/>
              <p:nvPr/>
            </p:nvSpPr>
            <p:spPr>
              <a:xfrm>
                <a:off x="2324195" y="841273"/>
                <a:ext cx="294581" cy="341776"/>
              </a:xfrm>
              <a:custGeom>
                <a:rect b="b" l="l" r="r" t="t"/>
                <a:pathLst>
                  <a:path extrusionOk="0" h="341776" w="294581">
                    <a:moveTo>
                      <a:pt x="294582" y="0"/>
                    </a:moveTo>
                    <a:lnTo>
                      <a:pt x="0" y="0"/>
                    </a:lnTo>
                    <a:lnTo>
                      <a:pt x="0" y="62563"/>
                    </a:lnTo>
                    <a:lnTo>
                      <a:pt x="111088" y="62563"/>
                    </a:lnTo>
                    <a:lnTo>
                      <a:pt x="111088" y="341777"/>
                    </a:lnTo>
                    <a:lnTo>
                      <a:pt x="188354" y="341777"/>
                    </a:lnTo>
                    <a:lnTo>
                      <a:pt x="188354" y="62563"/>
                    </a:lnTo>
                    <a:lnTo>
                      <a:pt x="294582" y="62563"/>
                    </a:lnTo>
                    <a:lnTo>
                      <a:pt x="294582"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20">
                  <a:solidFill>
                    <a:schemeClr val="dk1"/>
                  </a:solidFill>
                  <a:latin typeface="Calibri"/>
                  <a:ea typeface="Calibri"/>
                  <a:cs typeface="Calibri"/>
                  <a:sym typeface="Calibri"/>
                </a:endParaRPr>
              </a:p>
            </p:txBody>
          </p:sp>
          <p:sp>
            <p:nvSpPr>
              <p:cNvPr id="205" name="Google Shape;205;p54"/>
              <p:cNvSpPr/>
              <p:nvPr/>
            </p:nvSpPr>
            <p:spPr>
              <a:xfrm>
                <a:off x="1943697" y="826744"/>
                <a:ext cx="361156" cy="365694"/>
              </a:xfrm>
              <a:custGeom>
                <a:rect b="b" l="l" r="r" t="t"/>
                <a:pathLst>
                  <a:path extrusionOk="0" h="365694" w="361156">
                    <a:moveTo>
                      <a:pt x="177564" y="0"/>
                    </a:moveTo>
                    <a:cubicBezTo>
                      <a:pt x="76226" y="3321"/>
                      <a:pt x="-3232" y="87877"/>
                      <a:pt x="101" y="188861"/>
                    </a:cubicBezTo>
                    <a:cubicBezTo>
                      <a:pt x="3285" y="285181"/>
                      <a:pt x="80908" y="362527"/>
                      <a:pt x="177564" y="365695"/>
                    </a:cubicBezTo>
                    <a:cubicBezTo>
                      <a:pt x="277960" y="363502"/>
                      <a:pt x="358846" y="282983"/>
                      <a:pt x="361157" y="182946"/>
                    </a:cubicBezTo>
                    <a:cubicBezTo>
                      <a:pt x="359719" y="82508"/>
                      <a:pt x="278357" y="1434"/>
                      <a:pt x="177564" y="0"/>
                    </a:cubicBezTo>
                    <a:close/>
                    <a:moveTo>
                      <a:pt x="177564" y="298486"/>
                    </a:moveTo>
                    <a:cubicBezTo>
                      <a:pt x="120136" y="297597"/>
                      <a:pt x="74312" y="246004"/>
                      <a:pt x="76097" y="182946"/>
                    </a:cubicBezTo>
                    <a:cubicBezTo>
                      <a:pt x="74312" y="118604"/>
                      <a:pt x="120136" y="67011"/>
                      <a:pt x="177564" y="67406"/>
                    </a:cubicBezTo>
                    <a:cubicBezTo>
                      <a:pt x="232711" y="67406"/>
                      <a:pt x="278436" y="118604"/>
                      <a:pt x="278932" y="182946"/>
                    </a:cubicBezTo>
                    <a:cubicBezTo>
                      <a:pt x="279428" y="247289"/>
                      <a:pt x="232711" y="297597"/>
                      <a:pt x="177564" y="29848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20">
                  <a:solidFill>
                    <a:schemeClr val="dk1"/>
                  </a:solidFill>
                  <a:latin typeface="Calibri"/>
                  <a:ea typeface="Calibri"/>
                  <a:cs typeface="Calibri"/>
                  <a:sym typeface="Calibri"/>
                </a:endParaRPr>
              </a:p>
            </p:txBody>
          </p:sp>
          <p:sp>
            <p:nvSpPr>
              <p:cNvPr id="206" name="Google Shape;206;p54"/>
              <p:cNvSpPr/>
              <p:nvPr/>
            </p:nvSpPr>
            <p:spPr>
              <a:xfrm>
                <a:off x="1585063" y="841273"/>
                <a:ext cx="347745" cy="341677"/>
              </a:xfrm>
              <a:custGeom>
                <a:rect b="b" l="l" r="r" t="t"/>
                <a:pathLst>
                  <a:path extrusionOk="0" h="341677" w="347745">
                    <a:moveTo>
                      <a:pt x="173873" y="144400"/>
                    </a:moveTo>
                    <a:lnTo>
                      <a:pt x="91846" y="0"/>
                    </a:lnTo>
                    <a:lnTo>
                      <a:pt x="0" y="0"/>
                    </a:lnTo>
                    <a:lnTo>
                      <a:pt x="135289" y="211708"/>
                    </a:lnTo>
                    <a:lnTo>
                      <a:pt x="135289" y="341678"/>
                    </a:lnTo>
                    <a:lnTo>
                      <a:pt x="173873" y="341678"/>
                    </a:lnTo>
                    <a:lnTo>
                      <a:pt x="212555" y="341678"/>
                    </a:lnTo>
                    <a:lnTo>
                      <a:pt x="212555" y="211708"/>
                    </a:lnTo>
                    <a:lnTo>
                      <a:pt x="347745" y="0"/>
                    </a:lnTo>
                    <a:lnTo>
                      <a:pt x="260858" y="0"/>
                    </a:lnTo>
                    <a:lnTo>
                      <a:pt x="173873" y="14440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20">
                  <a:solidFill>
                    <a:schemeClr val="dk1"/>
                  </a:solidFill>
                  <a:latin typeface="Calibri"/>
                  <a:ea typeface="Calibri"/>
                  <a:cs typeface="Calibri"/>
                  <a:sym typeface="Calibri"/>
                </a:endParaRPr>
              </a:p>
            </p:txBody>
          </p:sp>
        </p:grpSp>
        <p:sp>
          <p:nvSpPr>
            <p:cNvPr id="207" name="Google Shape;207;p54"/>
            <p:cNvSpPr/>
            <p:nvPr/>
          </p:nvSpPr>
          <p:spPr>
            <a:xfrm flipH="1">
              <a:off x="5025121" y="1102199"/>
              <a:ext cx="19357291" cy="90438"/>
            </a:xfrm>
            <a:custGeom>
              <a:rect b="b" l="l" r="r" t="t"/>
              <a:pathLst>
                <a:path extrusionOk="0" h="90438" w="19357291">
                  <a:moveTo>
                    <a:pt x="19156539" y="2"/>
                  </a:moveTo>
                  <a:lnTo>
                    <a:pt x="0" y="2"/>
                  </a:lnTo>
                  <a:lnTo>
                    <a:pt x="0" y="90438"/>
                  </a:lnTo>
                  <a:lnTo>
                    <a:pt x="19357291" y="90438"/>
                  </a:lnTo>
                  <a:lnTo>
                    <a:pt x="19261180" y="29653"/>
                  </a:lnTo>
                  <a:cubicBezTo>
                    <a:pt x="19229798" y="10148"/>
                    <a:pt x="19193526" y="-130"/>
                    <a:pt x="19156539" y="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20">
                <a:solidFill>
                  <a:schemeClr val="lt1"/>
                </a:solidFill>
                <a:latin typeface="Calibri"/>
                <a:ea typeface="Calibri"/>
                <a:cs typeface="Calibri"/>
                <a:sym typeface="Calibri"/>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1" name="Shape 221"/>
        <p:cNvGrpSpPr/>
        <p:nvPr/>
      </p:nvGrpSpPr>
      <p:grpSpPr>
        <a:xfrm>
          <a:off x="0" y="0"/>
          <a:ext cx="0" cy="0"/>
          <a:chOff x="0" y="0"/>
          <a:chExt cx="0" cy="0"/>
        </a:xfrm>
      </p:grpSpPr>
      <p:sp>
        <p:nvSpPr>
          <p:cNvPr id="222" name="Google Shape;222;p15"/>
          <p:cNvSpPr txBox="1"/>
          <p:nvPr>
            <p:ph idx="10" type="dt"/>
          </p:nvPr>
        </p:nvSpPr>
        <p:spPr>
          <a:xfrm>
            <a:off x="4676068" y="8158485"/>
            <a:ext cx="4172373"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223" name="Google Shape;223;p15"/>
          <p:cNvSpPr txBox="1"/>
          <p:nvPr>
            <p:ph idx="11" type="ftr"/>
          </p:nvPr>
        </p:nvSpPr>
        <p:spPr>
          <a:xfrm>
            <a:off x="6109547" y="9322652"/>
            <a:ext cx="5662507"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224" name="Google Shape;224;p15"/>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25" name="Shape 225"/>
        <p:cNvGrpSpPr/>
        <p:nvPr/>
      </p:nvGrpSpPr>
      <p:grpSpPr>
        <a:xfrm>
          <a:off x="0" y="0"/>
          <a:ext cx="0" cy="0"/>
          <a:chOff x="0" y="0"/>
          <a:chExt cx="0" cy="0"/>
        </a:xfrm>
      </p:grpSpPr>
      <p:pic>
        <p:nvPicPr>
          <p:cNvPr id="226" name="Google Shape;226;p27"/>
          <p:cNvPicPr preferRelativeResize="0"/>
          <p:nvPr/>
        </p:nvPicPr>
        <p:blipFill rotWithShape="1">
          <a:blip r:embed="rId2">
            <a:alphaModFix/>
          </a:blip>
          <a:srcRect b="0" l="0" r="0" t="0"/>
          <a:stretch/>
        </p:blipFill>
        <p:spPr>
          <a:xfrm>
            <a:off x="-21520" y="-88561"/>
            <a:ext cx="18052135" cy="10163726"/>
          </a:xfrm>
          <a:prstGeom prst="rect">
            <a:avLst/>
          </a:prstGeom>
          <a:noFill/>
          <a:ln>
            <a:noFill/>
          </a:ln>
        </p:spPr>
      </p:pic>
      <p:sp>
        <p:nvSpPr>
          <p:cNvPr id="227" name="Google Shape;227;p27"/>
          <p:cNvSpPr txBox="1"/>
          <p:nvPr>
            <p:ph type="title"/>
          </p:nvPr>
        </p:nvSpPr>
        <p:spPr>
          <a:xfrm>
            <a:off x="10132907" y="1303868"/>
            <a:ext cx="7301653" cy="177978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720"/>
              <a:buFont typeface="Arial Black"/>
              <a:buNone/>
              <a:defRPr sz="2720">
                <a:solidFill>
                  <a:schemeClr val="lt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8" name="Google Shape;228;p27"/>
          <p:cNvSpPr txBox="1"/>
          <p:nvPr>
            <p:ph idx="1" type="body"/>
          </p:nvPr>
        </p:nvSpPr>
        <p:spPr>
          <a:xfrm>
            <a:off x="10132907" y="3241042"/>
            <a:ext cx="7301653" cy="745067"/>
          </a:xfrm>
          <a:prstGeom prst="rect">
            <a:avLst/>
          </a:prstGeom>
          <a:noFill/>
          <a:ln>
            <a:noFill/>
          </a:ln>
        </p:spPr>
        <p:txBody>
          <a:bodyPr anchorCtr="0" anchor="t" bIns="45700" lIns="91425" spcFirstLastPara="1" rIns="91425" wrap="square" tIns="45700">
            <a:noAutofit/>
          </a:bodyPr>
          <a:lstStyle>
            <a:lvl1pPr indent="-228600" lvl="0" marL="457200" algn="l">
              <a:spcBef>
                <a:spcPts val="544"/>
              </a:spcBef>
              <a:spcAft>
                <a:spcPts val="0"/>
              </a:spcAft>
              <a:buClr>
                <a:schemeClr val="lt1"/>
              </a:buClr>
              <a:buSzPts val="2720"/>
              <a:buNone/>
              <a:defRPr sz="2720">
                <a:solidFill>
                  <a:schemeClr val="lt1"/>
                </a:solidFill>
                <a:latin typeface="Arial"/>
                <a:ea typeface="Arial"/>
                <a:cs typeface="Arial"/>
                <a:sym typeface="Arial"/>
              </a:defRPr>
            </a:lvl1pPr>
            <a:lvl2pPr indent="-379730" lvl="1" marL="914400" algn="l">
              <a:spcBef>
                <a:spcPts val="476"/>
              </a:spcBef>
              <a:spcAft>
                <a:spcPts val="0"/>
              </a:spcAft>
              <a:buClr>
                <a:schemeClr val="lt1"/>
              </a:buClr>
              <a:buSzPts val="2380"/>
              <a:buChar char="–"/>
              <a:defRPr sz="2380">
                <a:solidFill>
                  <a:schemeClr val="lt1"/>
                </a:solidFill>
              </a:defRPr>
            </a:lvl2pPr>
            <a:lvl3pPr indent="-379730" lvl="2" marL="1371600" algn="l">
              <a:spcBef>
                <a:spcPts val="476"/>
              </a:spcBef>
              <a:spcAft>
                <a:spcPts val="0"/>
              </a:spcAft>
              <a:buClr>
                <a:schemeClr val="lt1"/>
              </a:buClr>
              <a:buSzPts val="2380"/>
              <a:buChar char="•"/>
              <a:defRPr sz="2380">
                <a:solidFill>
                  <a:schemeClr val="lt1"/>
                </a:solidFill>
              </a:defRPr>
            </a:lvl3pPr>
            <a:lvl4pPr indent="-379730" lvl="3" marL="1828800" algn="l">
              <a:spcBef>
                <a:spcPts val="476"/>
              </a:spcBef>
              <a:spcAft>
                <a:spcPts val="0"/>
              </a:spcAft>
              <a:buClr>
                <a:schemeClr val="lt1"/>
              </a:buClr>
              <a:buSzPts val="2380"/>
              <a:buChar char="–"/>
              <a:defRPr sz="2380">
                <a:solidFill>
                  <a:schemeClr val="lt1"/>
                </a:solidFill>
              </a:defRPr>
            </a:lvl4pPr>
            <a:lvl5pPr indent="-379729" lvl="4" marL="2286000" algn="l">
              <a:spcBef>
                <a:spcPts val="476"/>
              </a:spcBef>
              <a:spcAft>
                <a:spcPts val="0"/>
              </a:spcAft>
              <a:buClr>
                <a:schemeClr val="lt1"/>
              </a:buClr>
              <a:buSzPts val="2380"/>
              <a:buChar char="»"/>
              <a:defRPr sz="238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9" name="Google Shape;229;p27"/>
          <p:cNvSpPr txBox="1"/>
          <p:nvPr>
            <p:ph idx="2" type="body"/>
          </p:nvPr>
        </p:nvSpPr>
        <p:spPr>
          <a:xfrm>
            <a:off x="10132907" y="3986108"/>
            <a:ext cx="7301653" cy="1639147"/>
          </a:xfrm>
          <a:prstGeom prst="rect">
            <a:avLst/>
          </a:prstGeom>
          <a:noFill/>
          <a:ln>
            <a:noFill/>
          </a:ln>
        </p:spPr>
        <p:txBody>
          <a:bodyPr anchorCtr="0" anchor="t" bIns="45700" lIns="91425" spcFirstLastPara="1" rIns="91425" wrap="square" tIns="45700">
            <a:noAutofit/>
          </a:bodyPr>
          <a:lstStyle>
            <a:lvl1pPr indent="-228600" lvl="0" marL="457200" algn="l">
              <a:spcBef>
                <a:spcPts val="544"/>
              </a:spcBef>
              <a:spcAft>
                <a:spcPts val="0"/>
              </a:spcAft>
              <a:buClr>
                <a:schemeClr val="lt1"/>
              </a:buClr>
              <a:buSzPts val="2720"/>
              <a:buNone/>
              <a:defRPr i="1" sz="2720">
                <a:solidFill>
                  <a:schemeClr val="lt1"/>
                </a:solidFill>
                <a:latin typeface="Arial"/>
                <a:ea typeface="Arial"/>
                <a:cs typeface="Arial"/>
                <a:sym typeface="Arial"/>
              </a:defRPr>
            </a:lvl1pPr>
            <a:lvl2pPr indent="-379730" lvl="1" marL="914400" algn="l">
              <a:spcBef>
                <a:spcPts val="476"/>
              </a:spcBef>
              <a:spcAft>
                <a:spcPts val="0"/>
              </a:spcAft>
              <a:buClr>
                <a:schemeClr val="lt1"/>
              </a:buClr>
              <a:buSzPts val="2380"/>
              <a:buChar char="–"/>
              <a:defRPr sz="2380">
                <a:solidFill>
                  <a:schemeClr val="lt1"/>
                </a:solidFill>
              </a:defRPr>
            </a:lvl2pPr>
            <a:lvl3pPr indent="-379730" lvl="2" marL="1371600" algn="l">
              <a:spcBef>
                <a:spcPts val="476"/>
              </a:spcBef>
              <a:spcAft>
                <a:spcPts val="0"/>
              </a:spcAft>
              <a:buClr>
                <a:schemeClr val="lt1"/>
              </a:buClr>
              <a:buSzPts val="2380"/>
              <a:buChar char="•"/>
              <a:defRPr sz="2380">
                <a:solidFill>
                  <a:schemeClr val="lt1"/>
                </a:solidFill>
              </a:defRPr>
            </a:lvl3pPr>
            <a:lvl4pPr indent="-379730" lvl="3" marL="1828800" algn="l">
              <a:spcBef>
                <a:spcPts val="476"/>
              </a:spcBef>
              <a:spcAft>
                <a:spcPts val="0"/>
              </a:spcAft>
              <a:buClr>
                <a:schemeClr val="lt1"/>
              </a:buClr>
              <a:buSzPts val="2380"/>
              <a:buChar char="–"/>
              <a:defRPr sz="2380">
                <a:solidFill>
                  <a:schemeClr val="lt1"/>
                </a:solidFill>
              </a:defRPr>
            </a:lvl4pPr>
            <a:lvl5pPr indent="-379729" lvl="4" marL="2286000" algn="l">
              <a:spcBef>
                <a:spcPts val="476"/>
              </a:spcBef>
              <a:spcAft>
                <a:spcPts val="0"/>
              </a:spcAft>
              <a:buClr>
                <a:schemeClr val="lt1"/>
              </a:buClr>
              <a:buSzPts val="2380"/>
              <a:buChar char="»"/>
              <a:defRPr sz="238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230" name="Google Shape;230;p27"/>
          <p:cNvCxnSpPr/>
          <p:nvPr/>
        </p:nvCxnSpPr>
        <p:spPr>
          <a:xfrm>
            <a:off x="10281920" y="3083649"/>
            <a:ext cx="7152640" cy="0"/>
          </a:xfrm>
          <a:prstGeom prst="straightConnector1">
            <a:avLst/>
          </a:prstGeom>
          <a:noFill/>
          <a:ln cap="flat" cmpd="sng" w="19050">
            <a:solidFill>
              <a:srgbClr val="BABABA"/>
            </a:solidFill>
            <a:prstDash val="solid"/>
            <a:round/>
            <a:headEnd len="sm" w="sm" type="none"/>
            <a:tailEnd len="sm" w="sm" type="none"/>
          </a:ln>
        </p:spPr>
      </p:cxnSp>
      <p:sp>
        <p:nvSpPr>
          <p:cNvPr id="231" name="Google Shape;231;p27"/>
          <p:cNvSpPr txBox="1"/>
          <p:nvPr>
            <p:ph idx="3" type="body"/>
          </p:nvPr>
        </p:nvSpPr>
        <p:spPr>
          <a:xfrm>
            <a:off x="12070080" y="5923281"/>
            <a:ext cx="5364480" cy="745067"/>
          </a:xfrm>
          <a:prstGeom prst="rect">
            <a:avLst/>
          </a:prstGeom>
          <a:noFill/>
          <a:ln>
            <a:noFill/>
          </a:ln>
        </p:spPr>
        <p:txBody>
          <a:bodyPr anchorCtr="0" anchor="t" bIns="45700" lIns="91425" spcFirstLastPara="1" rIns="91425" wrap="square" tIns="45700">
            <a:noAutofit/>
          </a:bodyPr>
          <a:lstStyle>
            <a:lvl1pPr indent="-228600" lvl="0" marL="457200" algn="r">
              <a:spcBef>
                <a:spcPts val="544"/>
              </a:spcBef>
              <a:spcAft>
                <a:spcPts val="0"/>
              </a:spcAft>
              <a:buClr>
                <a:srgbClr val="BFBFBF"/>
              </a:buClr>
              <a:buSzPts val="2720"/>
              <a:buNone/>
              <a:defRPr sz="2720">
                <a:solidFill>
                  <a:srgbClr val="BFBFBF"/>
                </a:solidFill>
                <a:latin typeface="Arial"/>
                <a:ea typeface="Arial"/>
                <a:cs typeface="Arial"/>
                <a:sym typeface="Arial"/>
              </a:defRPr>
            </a:lvl1pPr>
            <a:lvl2pPr indent="-379730" lvl="1" marL="914400" algn="l">
              <a:spcBef>
                <a:spcPts val="476"/>
              </a:spcBef>
              <a:spcAft>
                <a:spcPts val="0"/>
              </a:spcAft>
              <a:buClr>
                <a:schemeClr val="lt1"/>
              </a:buClr>
              <a:buSzPts val="2380"/>
              <a:buChar char="–"/>
              <a:defRPr sz="2380">
                <a:solidFill>
                  <a:schemeClr val="lt1"/>
                </a:solidFill>
              </a:defRPr>
            </a:lvl2pPr>
            <a:lvl3pPr indent="-379730" lvl="2" marL="1371600" algn="l">
              <a:spcBef>
                <a:spcPts val="476"/>
              </a:spcBef>
              <a:spcAft>
                <a:spcPts val="0"/>
              </a:spcAft>
              <a:buClr>
                <a:schemeClr val="lt1"/>
              </a:buClr>
              <a:buSzPts val="2380"/>
              <a:buChar char="•"/>
              <a:defRPr sz="2380">
                <a:solidFill>
                  <a:schemeClr val="lt1"/>
                </a:solidFill>
              </a:defRPr>
            </a:lvl3pPr>
            <a:lvl4pPr indent="-379730" lvl="3" marL="1828800" algn="l">
              <a:spcBef>
                <a:spcPts val="476"/>
              </a:spcBef>
              <a:spcAft>
                <a:spcPts val="0"/>
              </a:spcAft>
              <a:buClr>
                <a:schemeClr val="lt1"/>
              </a:buClr>
              <a:buSzPts val="2380"/>
              <a:buChar char="–"/>
              <a:defRPr sz="2380">
                <a:solidFill>
                  <a:schemeClr val="lt1"/>
                </a:solidFill>
              </a:defRPr>
            </a:lvl4pPr>
            <a:lvl5pPr indent="-379729" lvl="4" marL="2286000" algn="l">
              <a:spcBef>
                <a:spcPts val="476"/>
              </a:spcBef>
              <a:spcAft>
                <a:spcPts val="0"/>
              </a:spcAft>
              <a:buClr>
                <a:schemeClr val="lt1"/>
              </a:buClr>
              <a:buSzPts val="2380"/>
              <a:buChar char="»"/>
              <a:defRPr sz="238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18"/>
          <p:cNvSpPr txBox="1"/>
          <p:nvPr>
            <p:ph type="title"/>
          </p:nvPr>
        </p:nvSpPr>
        <p:spPr>
          <a:xfrm>
            <a:off x="1412523" y="6463454"/>
            <a:ext cx="15199360" cy="1997710"/>
          </a:xfrm>
          <a:prstGeom prst="rect">
            <a:avLst/>
          </a:prstGeom>
          <a:noFill/>
          <a:ln>
            <a:noFill/>
          </a:ln>
        </p:spPr>
        <p:txBody>
          <a:bodyPr anchorCtr="0" anchor="t" bIns="73150" lIns="146300" spcFirstLastPara="1" rIns="146300" wrap="square" tIns="73150">
            <a:normAutofit/>
          </a:bodyPr>
          <a:lstStyle>
            <a:lvl1pPr lvl="0" algn="l">
              <a:spcBef>
                <a:spcPts val="0"/>
              </a:spcBef>
              <a:spcAft>
                <a:spcPts val="0"/>
              </a:spcAft>
              <a:buClr>
                <a:schemeClr val="dk1"/>
              </a:buClr>
              <a:buSzPts val="6400"/>
              <a:buFont typeface="Calibri"/>
              <a:buNone/>
              <a:defRPr b="1" sz="6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8"/>
          <p:cNvSpPr txBox="1"/>
          <p:nvPr>
            <p:ph idx="1" type="body"/>
          </p:nvPr>
        </p:nvSpPr>
        <p:spPr>
          <a:xfrm>
            <a:off x="1412523" y="4263180"/>
            <a:ext cx="15199360" cy="2200274"/>
          </a:xfrm>
          <a:prstGeom prst="rect">
            <a:avLst/>
          </a:prstGeom>
          <a:noFill/>
          <a:ln>
            <a:noFill/>
          </a:ln>
        </p:spPr>
        <p:txBody>
          <a:bodyPr anchorCtr="0" anchor="b" bIns="73150" lIns="146300" spcFirstLastPara="1" rIns="146300" wrap="square" tIns="73150">
            <a:normAutofit/>
          </a:bodyPr>
          <a:lstStyle>
            <a:lvl1pPr indent="-228600" lvl="0" marL="457200" algn="l">
              <a:spcBef>
                <a:spcPts val="640"/>
              </a:spcBef>
              <a:spcAft>
                <a:spcPts val="0"/>
              </a:spcAft>
              <a:buClr>
                <a:srgbClr val="888888"/>
              </a:buClr>
              <a:buSzPts val="3200"/>
              <a:buNone/>
              <a:defRPr sz="3200">
                <a:solidFill>
                  <a:srgbClr val="888888"/>
                </a:solidFill>
              </a:defRPr>
            </a:lvl1pPr>
            <a:lvl2pPr indent="-228600" lvl="1" marL="914400" algn="l">
              <a:spcBef>
                <a:spcPts val="580"/>
              </a:spcBef>
              <a:spcAft>
                <a:spcPts val="0"/>
              </a:spcAft>
              <a:buClr>
                <a:srgbClr val="888888"/>
              </a:buClr>
              <a:buSzPts val="2900"/>
              <a:buNone/>
              <a:defRPr sz="2900">
                <a:solidFill>
                  <a:srgbClr val="888888"/>
                </a:solidFill>
              </a:defRPr>
            </a:lvl2pPr>
            <a:lvl3pPr indent="-228600" lvl="2" marL="1371600" algn="l">
              <a:spcBef>
                <a:spcPts val="520"/>
              </a:spcBef>
              <a:spcAft>
                <a:spcPts val="0"/>
              </a:spcAft>
              <a:buClr>
                <a:srgbClr val="888888"/>
              </a:buClr>
              <a:buSzPts val="2600"/>
              <a:buNone/>
              <a:defRPr sz="2600">
                <a:solidFill>
                  <a:srgbClr val="888888"/>
                </a:solidFill>
              </a:defRPr>
            </a:lvl3pPr>
            <a:lvl4pPr indent="-228600" lvl="3" marL="1828800" algn="l">
              <a:spcBef>
                <a:spcPts val="440"/>
              </a:spcBef>
              <a:spcAft>
                <a:spcPts val="0"/>
              </a:spcAft>
              <a:buClr>
                <a:srgbClr val="888888"/>
              </a:buClr>
              <a:buSzPts val="2200"/>
              <a:buNone/>
              <a:defRPr sz="2200">
                <a:solidFill>
                  <a:srgbClr val="888888"/>
                </a:solidFill>
              </a:defRPr>
            </a:lvl4pPr>
            <a:lvl5pPr indent="-228600" lvl="4" marL="2286000" algn="l">
              <a:spcBef>
                <a:spcPts val="440"/>
              </a:spcBef>
              <a:spcAft>
                <a:spcPts val="0"/>
              </a:spcAft>
              <a:buClr>
                <a:srgbClr val="888888"/>
              </a:buClr>
              <a:buSzPts val="2200"/>
              <a:buNone/>
              <a:defRPr sz="2200">
                <a:solidFill>
                  <a:srgbClr val="888888"/>
                </a:solidFill>
              </a:defRPr>
            </a:lvl5pPr>
            <a:lvl6pPr indent="-228600" lvl="5" marL="2743200" algn="l">
              <a:spcBef>
                <a:spcPts val="440"/>
              </a:spcBef>
              <a:spcAft>
                <a:spcPts val="0"/>
              </a:spcAft>
              <a:buClr>
                <a:srgbClr val="888888"/>
              </a:buClr>
              <a:buSzPts val="2200"/>
              <a:buNone/>
              <a:defRPr sz="2200">
                <a:solidFill>
                  <a:srgbClr val="888888"/>
                </a:solidFill>
              </a:defRPr>
            </a:lvl6pPr>
            <a:lvl7pPr indent="-228600" lvl="6" marL="3200400" algn="l">
              <a:spcBef>
                <a:spcPts val="440"/>
              </a:spcBef>
              <a:spcAft>
                <a:spcPts val="0"/>
              </a:spcAft>
              <a:buClr>
                <a:srgbClr val="888888"/>
              </a:buClr>
              <a:buSzPts val="2200"/>
              <a:buNone/>
              <a:defRPr sz="2200">
                <a:solidFill>
                  <a:srgbClr val="888888"/>
                </a:solidFill>
              </a:defRPr>
            </a:lvl7pPr>
            <a:lvl8pPr indent="-228600" lvl="7" marL="3657600" algn="l">
              <a:spcBef>
                <a:spcPts val="440"/>
              </a:spcBef>
              <a:spcAft>
                <a:spcPts val="0"/>
              </a:spcAft>
              <a:buClr>
                <a:srgbClr val="888888"/>
              </a:buClr>
              <a:buSzPts val="2200"/>
              <a:buNone/>
              <a:defRPr sz="2200">
                <a:solidFill>
                  <a:srgbClr val="888888"/>
                </a:solidFill>
              </a:defRPr>
            </a:lvl8pPr>
            <a:lvl9pPr indent="-228600" lvl="8" marL="4114800" algn="l">
              <a:spcBef>
                <a:spcPts val="440"/>
              </a:spcBef>
              <a:spcAft>
                <a:spcPts val="0"/>
              </a:spcAft>
              <a:buClr>
                <a:srgbClr val="888888"/>
              </a:buClr>
              <a:buSzPts val="2200"/>
              <a:buNone/>
              <a:defRPr sz="2200">
                <a:solidFill>
                  <a:srgbClr val="888888"/>
                </a:solidFill>
              </a:defRPr>
            </a:lvl9pPr>
          </a:lstStyle>
          <a:p/>
        </p:txBody>
      </p:sp>
      <p:sp>
        <p:nvSpPr>
          <p:cNvPr id="38" name="Google Shape;38;p18"/>
          <p:cNvSpPr txBox="1"/>
          <p:nvPr>
            <p:ph idx="10" type="dt"/>
          </p:nvPr>
        </p:nvSpPr>
        <p:spPr>
          <a:xfrm>
            <a:off x="894080" y="9322648"/>
            <a:ext cx="4172373" cy="535517"/>
          </a:xfrm>
          <a:prstGeom prst="rect">
            <a:avLst/>
          </a:prstGeom>
          <a:noFill/>
          <a:ln>
            <a:noFill/>
          </a:ln>
        </p:spPr>
        <p:txBody>
          <a:bodyPr anchorCtr="0" anchor="ctr" bIns="73150" lIns="146300" spcFirstLastPara="1" rIns="146300" wrap="square" tIns="731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1" type="ftr"/>
          </p:nvPr>
        </p:nvSpPr>
        <p:spPr>
          <a:xfrm>
            <a:off x="6109547" y="9322648"/>
            <a:ext cx="5662507" cy="535517"/>
          </a:xfrm>
          <a:prstGeom prst="rect">
            <a:avLst/>
          </a:prstGeom>
          <a:noFill/>
          <a:ln>
            <a:noFill/>
          </a:ln>
        </p:spPr>
        <p:txBody>
          <a:bodyPr anchorCtr="0" anchor="ctr" bIns="73150" lIns="146300" spcFirstLastPara="1" rIns="146300" wrap="square" tIns="731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8"/>
          <p:cNvSpPr txBox="1"/>
          <p:nvPr>
            <p:ph idx="12" type="sldNum"/>
          </p:nvPr>
        </p:nvSpPr>
        <p:spPr>
          <a:xfrm>
            <a:off x="12815147" y="9322648"/>
            <a:ext cx="4172373" cy="535517"/>
          </a:xfrm>
          <a:prstGeom prst="rect">
            <a:avLst/>
          </a:prstGeom>
          <a:noFill/>
          <a:ln>
            <a:noFill/>
          </a:ln>
        </p:spPr>
        <p:txBody>
          <a:bodyPr anchorCtr="0" anchor="ctr" bIns="73150" lIns="146300" spcFirstLastPara="1" rIns="146300" wrap="square" tIns="73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32" name="Shape 232"/>
        <p:cNvGrpSpPr/>
        <p:nvPr/>
      </p:nvGrpSpPr>
      <p:grpSpPr>
        <a:xfrm>
          <a:off x="0" y="0"/>
          <a:ext cx="0" cy="0"/>
          <a:chOff x="0" y="0"/>
          <a:chExt cx="0" cy="0"/>
        </a:xfrm>
      </p:grpSpPr>
      <p:sp>
        <p:nvSpPr>
          <p:cNvPr id="233" name="Google Shape;233;p28"/>
          <p:cNvSpPr txBox="1"/>
          <p:nvPr>
            <p:ph type="title"/>
          </p:nvPr>
        </p:nvSpPr>
        <p:spPr>
          <a:xfrm>
            <a:off x="6854613" y="2048938"/>
            <a:ext cx="9834880" cy="10347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606060"/>
              </a:buClr>
              <a:buSzPts val="2720"/>
              <a:buFont typeface="Arial Black"/>
              <a:buNone/>
              <a:defRPr sz="2720">
                <a:solidFill>
                  <a:srgbClr val="606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4" name="Google Shape;234;p28"/>
          <p:cNvSpPr txBox="1"/>
          <p:nvPr>
            <p:ph idx="1" type="body"/>
          </p:nvPr>
        </p:nvSpPr>
        <p:spPr>
          <a:xfrm>
            <a:off x="6854613" y="3241042"/>
            <a:ext cx="9834880" cy="745067"/>
          </a:xfrm>
          <a:prstGeom prst="rect">
            <a:avLst/>
          </a:prstGeom>
          <a:noFill/>
          <a:ln>
            <a:noFill/>
          </a:ln>
        </p:spPr>
        <p:txBody>
          <a:bodyPr anchorCtr="0" anchor="t" bIns="45700" lIns="91425" spcFirstLastPara="1" rIns="91425" wrap="square" tIns="45700">
            <a:noAutofit/>
          </a:bodyPr>
          <a:lstStyle>
            <a:lvl1pPr indent="-228600" lvl="0" marL="457200" algn="l">
              <a:spcBef>
                <a:spcPts val="544"/>
              </a:spcBef>
              <a:spcAft>
                <a:spcPts val="0"/>
              </a:spcAft>
              <a:buClr>
                <a:srgbClr val="606060"/>
              </a:buClr>
              <a:buSzPts val="2720"/>
              <a:buNone/>
              <a:defRPr sz="2720">
                <a:solidFill>
                  <a:srgbClr val="606060"/>
                </a:solidFill>
              </a:defRPr>
            </a:lvl1pPr>
            <a:lvl2pPr indent="-379730" lvl="1" marL="914400" algn="l">
              <a:spcBef>
                <a:spcPts val="476"/>
              </a:spcBef>
              <a:spcAft>
                <a:spcPts val="0"/>
              </a:spcAft>
              <a:buClr>
                <a:schemeClr val="lt1"/>
              </a:buClr>
              <a:buSzPts val="2380"/>
              <a:buChar char="–"/>
              <a:defRPr sz="2380">
                <a:solidFill>
                  <a:schemeClr val="lt1"/>
                </a:solidFill>
              </a:defRPr>
            </a:lvl2pPr>
            <a:lvl3pPr indent="-379730" lvl="2" marL="1371600" algn="l">
              <a:spcBef>
                <a:spcPts val="476"/>
              </a:spcBef>
              <a:spcAft>
                <a:spcPts val="0"/>
              </a:spcAft>
              <a:buClr>
                <a:schemeClr val="lt1"/>
              </a:buClr>
              <a:buSzPts val="2380"/>
              <a:buChar char="•"/>
              <a:defRPr sz="2380">
                <a:solidFill>
                  <a:schemeClr val="lt1"/>
                </a:solidFill>
              </a:defRPr>
            </a:lvl3pPr>
            <a:lvl4pPr indent="-379730" lvl="3" marL="1828800" algn="l">
              <a:spcBef>
                <a:spcPts val="476"/>
              </a:spcBef>
              <a:spcAft>
                <a:spcPts val="0"/>
              </a:spcAft>
              <a:buClr>
                <a:schemeClr val="lt1"/>
              </a:buClr>
              <a:buSzPts val="2380"/>
              <a:buChar char="–"/>
              <a:defRPr sz="2380">
                <a:solidFill>
                  <a:schemeClr val="lt1"/>
                </a:solidFill>
              </a:defRPr>
            </a:lvl4pPr>
            <a:lvl5pPr indent="-379729" lvl="4" marL="2286000" algn="l">
              <a:spcBef>
                <a:spcPts val="476"/>
              </a:spcBef>
              <a:spcAft>
                <a:spcPts val="0"/>
              </a:spcAft>
              <a:buClr>
                <a:schemeClr val="lt1"/>
              </a:buClr>
              <a:buSzPts val="2380"/>
              <a:buChar char="»"/>
              <a:defRPr sz="238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5" name="Google Shape;235;p28"/>
          <p:cNvSpPr txBox="1"/>
          <p:nvPr>
            <p:ph idx="2" type="body"/>
          </p:nvPr>
        </p:nvSpPr>
        <p:spPr>
          <a:xfrm>
            <a:off x="6854613" y="3986108"/>
            <a:ext cx="9834880" cy="1490133"/>
          </a:xfrm>
          <a:prstGeom prst="rect">
            <a:avLst/>
          </a:prstGeom>
          <a:noFill/>
          <a:ln>
            <a:noFill/>
          </a:ln>
        </p:spPr>
        <p:txBody>
          <a:bodyPr anchorCtr="0" anchor="t" bIns="45700" lIns="91425" spcFirstLastPara="1" rIns="91425" wrap="square" tIns="45700">
            <a:noAutofit/>
          </a:bodyPr>
          <a:lstStyle>
            <a:lvl1pPr indent="-228600" lvl="0" marL="457200" algn="l">
              <a:spcBef>
                <a:spcPts val="544"/>
              </a:spcBef>
              <a:spcAft>
                <a:spcPts val="0"/>
              </a:spcAft>
              <a:buClr>
                <a:srgbClr val="606060"/>
              </a:buClr>
              <a:buSzPts val="2720"/>
              <a:buNone/>
              <a:defRPr i="1" sz="2720">
                <a:solidFill>
                  <a:srgbClr val="606060"/>
                </a:solidFill>
                <a:latin typeface="Arial"/>
                <a:ea typeface="Arial"/>
                <a:cs typeface="Arial"/>
                <a:sym typeface="Arial"/>
              </a:defRPr>
            </a:lvl1pPr>
            <a:lvl2pPr indent="-379730" lvl="1" marL="914400" algn="l">
              <a:spcBef>
                <a:spcPts val="476"/>
              </a:spcBef>
              <a:spcAft>
                <a:spcPts val="0"/>
              </a:spcAft>
              <a:buClr>
                <a:schemeClr val="lt1"/>
              </a:buClr>
              <a:buSzPts val="2380"/>
              <a:buChar char="–"/>
              <a:defRPr sz="2380">
                <a:solidFill>
                  <a:schemeClr val="lt1"/>
                </a:solidFill>
              </a:defRPr>
            </a:lvl2pPr>
            <a:lvl3pPr indent="-379730" lvl="2" marL="1371600" algn="l">
              <a:spcBef>
                <a:spcPts val="476"/>
              </a:spcBef>
              <a:spcAft>
                <a:spcPts val="0"/>
              </a:spcAft>
              <a:buClr>
                <a:schemeClr val="lt1"/>
              </a:buClr>
              <a:buSzPts val="2380"/>
              <a:buChar char="•"/>
              <a:defRPr sz="2380">
                <a:solidFill>
                  <a:schemeClr val="lt1"/>
                </a:solidFill>
              </a:defRPr>
            </a:lvl3pPr>
            <a:lvl4pPr indent="-379730" lvl="3" marL="1828800" algn="l">
              <a:spcBef>
                <a:spcPts val="476"/>
              </a:spcBef>
              <a:spcAft>
                <a:spcPts val="0"/>
              </a:spcAft>
              <a:buClr>
                <a:schemeClr val="lt1"/>
              </a:buClr>
              <a:buSzPts val="2380"/>
              <a:buChar char="–"/>
              <a:defRPr sz="2380">
                <a:solidFill>
                  <a:schemeClr val="lt1"/>
                </a:solidFill>
              </a:defRPr>
            </a:lvl4pPr>
            <a:lvl5pPr indent="-379729" lvl="4" marL="2286000" algn="l">
              <a:spcBef>
                <a:spcPts val="476"/>
              </a:spcBef>
              <a:spcAft>
                <a:spcPts val="0"/>
              </a:spcAft>
              <a:buClr>
                <a:schemeClr val="lt1"/>
              </a:buClr>
              <a:buSzPts val="2380"/>
              <a:buChar char="»"/>
              <a:defRPr sz="238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236" name="Google Shape;236;p28"/>
          <p:cNvCxnSpPr/>
          <p:nvPr/>
        </p:nvCxnSpPr>
        <p:spPr>
          <a:xfrm flipH="1" rot="10800000">
            <a:off x="7003627" y="3083649"/>
            <a:ext cx="9834880" cy="9312"/>
          </a:xfrm>
          <a:prstGeom prst="straightConnector1">
            <a:avLst/>
          </a:prstGeom>
          <a:noFill/>
          <a:ln cap="flat" cmpd="sng" w="19050">
            <a:solidFill>
              <a:srgbClr val="A1A1A1"/>
            </a:solidFill>
            <a:prstDash val="solid"/>
            <a:round/>
            <a:headEnd len="sm" w="sm" type="none"/>
            <a:tailEnd len="sm" w="sm" type="none"/>
          </a:ln>
        </p:spPr>
      </p:cxnSp>
      <p:sp>
        <p:nvSpPr>
          <p:cNvPr id="237" name="Google Shape;237;p28"/>
          <p:cNvSpPr txBox="1"/>
          <p:nvPr>
            <p:ph idx="3" type="body"/>
          </p:nvPr>
        </p:nvSpPr>
        <p:spPr>
          <a:xfrm>
            <a:off x="12070080" y="5923281"/>
            <a:ext cx="4917440" cy="745067"/>
          </a:xfrm>
          <a:prstGeom prst="rect">
            <a:avLst/>
          </a:prstGeom>
          <a:noFill/>
          <a:ln>
            <a:noFill/>
          </a:ln>
        </p:spPr>
        <p:txBody>
          <a:bodyPr anchorCtr="0" anchor="t" bIns="45700" lIns="91425" spcFirstLastPara="1" rIns="91425" wrap="square" tIns="45700">
            <a:noAutofit/>
          </a:bodyPr>
          <a:lstStyle>
            <a:lvl1pPr indent="-228600" lvl="0" marL="457200" algn="r">
              <a:spcBef>
                <a:spcPts val="544"/>
              </a:spcBef>
              <a:spcAft>
                <a:spcPts val="0"/>
              </a:spcAft>
              <a:buClr>
                <a:srgbClr val="A5A5A5"/>
              </a:buClr>
              <a:buSzPts val="2720"/>
              <a:buNone/>
              <a:defRPr sz="2720">
                <a:solidFill>
                  <a:srgbClr val="A5A5A5"/>
                </a:solidFill>
              </a:defRPr>
            </a:lvl1pPr>
            <a:lvl2pPr indent="-379730" lvl="1" marL="914400" algn="l">
              <a:spcBef>
                <a:spcPts val="476"/>
              </a:spcBef>
              <a:spcAft>
                <a:spcPts val="0"/>
              </a:spcAft>
              <a:buClr>
                <a:schemeClr val="lt1"/>
              </a:buClr>
              <a:buSzPts val="2380"/>
              <a:buChar char="–"/>
              <a:defRPr sz="2380">
                <a:solidFill>
                  <a:schemeClr val="lt1"/>
                </a:solidFill>
              </a:defRPr>
            </a:lvl2pPr>
            <a:lvl3pPr indent="-379730" lvl="2" marL="1371600" algn="l">
              <a:spcBef>
                <a:spcPts val="476"/>
              </a:spcBef>
              <a:spcAft>
                <a:spcPts val="0"/>
              </a:spcAft>
              <a:buClr>
                <a:schemeClr val="lt1"/>
              </a:buClr>
              <a:buSzPts val="2380"/>
              <a:buChar char="•"/>
              <a:defRPr sz="2380">
                <a:solidFill>
                  <a:schemeClr val="lt1"/>
                </a:solidFill>
              </a:defRPr>
            </a:lvl3pPr>
            <a:lvl4pPr indent="-379730" lvl="3" marL="1828800" algn="l">
              <a:spcBef>
                <a:spcPts val="476"/>
              </a:spcBef>
              <a:spcAft>
                <a:spcPts val="0"/>
              </a:spcAft>
              <a:buClr>
                <a:schemeClr val="lt1"/>
              </a:buClr>
              <a:buSzPts val="2380"/>
              <a:buChar char="–"/>
              <a:defRPr sz="2380">
                <a:solidFill>
                  <a:schemeClr val="lt1"/>
                </a:solidFill>
              </a:defRPr>
            </a:lvl4pPr>
            <a:lvl5pPr indent="-379729" lvl="4" marL="2286000" algn="l">
              <a:spcBef>
                <a:spcPts val="476"/>
              </a:spcBef>
              <a:spcAft>
                <a:spcPts val="0"/>
              </a:spcAft>
              <a:buClr>
                <a:schemeClr val="lt1"/>
              </a:buClr>
              <a:buSzPts val="2380"/>
              <a:buChar char="»"/>
              <a:defRPr sz="238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8" name="Shape 238"/>
        <p:cNvGrpSpPr/>
        <p:nvPr/>
      </p:nvGrpSpPr>
      <p:grpSpPr>
        <a:xfrm>
          <a:off x="0" y="0"/>
          <a:ext cx="0" cy="0"/>
          <a:chOff x="0" y="0"/>
          <a:chExt cx="0" cy="0"/>
        </a:xfrm>
      </p:grpSpPr>
      <p:sp>
        <p:nvSpPr>
          <p:cNvPr id="239" name="Google Shape;239;p29"/>
          <p:cNvSpPr txBox="1"/>
          <p:nvPr>
            <p:ph type="ctrTitle"/>
          </p:nvPr>
        </p:nvSpPr>
        <p:spPr>
          <a:xfrm>
            <a:off x="1341120" y="3126182"/>
            <a:ext cx="15199360" cy="215448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7F7F7F"/>
              </a:buClr>
              <a:buSzPts val="3400"/>
              <a:buFont typeface="Arial Black"/>
              <a:buNone/>
              <a:defRPr>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29"/>
          <p:cNvSpPr txBox="1"/>
          <p:nvPr>
            <p:ph idx="1" type="subTitle"/>
          </p:nvPr>
        </p:nvSpPr>
        <p:spPr>
          <a:xfrm>
            <a:off x="2682240" y="5699760"/>
            <a:ext cx="12517120" cy="2570480"/>
          </a:xfrm>
          <a:prstGeom prst="rect">
            <a:avLst/>
          </a:prstGeom>
          <a:noFill/>
          <a:ln>
            <a:noFill/>
          </a:ln>
        </p:spPr>
        <p:txBody>
          <a:bodyPr anchorCtr="0" anchor="t" bIns="45700" lIns="91425" spcFirstLastPara="1" rIns="91425" wrap="square" tIns="45700">
            <a:normAutofit/>
          </a:bodyPr>
          <a:lstStyle>
            <a:lvl1pPr lvl="0" algn="ctr">
              <a:spcBef>
                <a:spcPts val="680"/>
              </a:spcBef>
              <a:spcAft>
                <a:spcPts val="0"/>
              </a:spcAft>
              <a:buClr>
                <a:srgbClr val="888888"/>
              </a:buClr>
              <a:buSzPts val="3400"/>
              <a:buNone/>
              <a:defRPr sz="3400">
                <a:solidFill>
                  <a:srgbClr val="888888"/>
                </a:solidFill>
                <a:latin typeface="Arial Black"/>
                <a:ea typeface="Arial Black"/>
                <a:cs typeface="Arial Black"/>
                <a:sym typeface="Arial Black"/>
              </a:defRPr>
            </a:lvl1pPr>
            <a:lvl2pPr lvl="1" algn="ctr">
              <a:spcBef>
                <a:spcPts val="816"/>
              </a:spcBef>
              <a:spcAft>
                <a:spcPts val="0"/>
              </a:spcAft>
              <a:buClr>
                <a:srgbClr val="888888"/>
              </a:buClr>
              <a:buSzPts val="4080"/>
              <a:buNone/>
              <a:defRPr>
                <a:solidFill>
                  <a:srgbClr val="888888"/>
                </a:solidFill>
              </a:defRPr>
            </a:lvl2pPr>
            <a:lvl3pPr lvl="2" algn="ctr">
              <a:spcBef>
                <a:spcPts val="816"/>
              </a:spcBef>
              <a:spcAft>
                <a:spcPts val="0"/>
              </a:spcAft>
              <a:buClr>
                <a:srgbClr val="888888"/>
              </a:buClr>
              <a:buSzPts val="4080"/>
              <a:buNone/>
              <a:defRPr>
                <a:solidFill>
                  <a:srgbClr val="888888"/>
                </a:solidFill>
              </a:defRPr>
            </a:lvl3pPr>
            <a:lvl4pPr lvl="3" algn="ctr">
              <a:spcBef>
                <a:spcPts val="680"/>
              </a:spcBef>
              <a:spcAft>
                <a:spcPts val="0"/>
              </a:spcAft>
              <a:buClr>
                <a:srgbClr val="888888"/>
              </a:buClr>
              <a:buSzPts val="3400"/>
              <a:buNone/>
              <a:defRPr>
                <a:solidFill>
                  <a:srgbClr val="888888"/>
                </a:solidFill>
              </a:defRPr>
            </a:lvl4pPr>
            <a:lvl5pPr lvl="4" algn="ctr">
              <a:spcBef>
                <a:spcPts val="680"/>
              </a:spcBef>
              <a:spcAft>
                <a:spcPts val="0"/>
              </a:spcAft>
              <a:buClr>
                <a:srgbClr val="888888"/>
              </a:buClr>
              <a:buSzPts val="3400"/>
              <a:buNone/>
              <a:defRPr>
                <a:solidFill>
                  <a:srgbClr val="888888"/>
                </a:solidFill>
              </a:defRPr>
            </a:lvl5pPr>
            <a:lvl6pPr lvl="5" algn="ctr">
              <a:spcBef>
                <a:spcPts val="680"/>
              </a:spcBef>
              <a:spcAft>
                <a:spcPts val="0"/>
              </a:spcAft>
              <a:buClr>
                <a:srgbClr val="888888"/>
              </a:buClr>
              <a:buSzPts val="3400"/>
              <a:buNone/>
              <a:defRPr>
                <a:solidFill>
                  <a:srgbClr val="888888"/>
                </a:solidFill>
              </a:defRPr>
            </a:lvl6pPr>
            <a:lvl7pPr lvl="6" algn="ctr">
              <a:spcBef>
                <a:spcPts val="680"/>
              </a:spcBef>
              <a:spcAft>
                <a:spcPts val="0"/>
              </a:spcAft>
              <a:buClr>
                <a:srgbClr val="888888"/>
              </a:buClr>
              <a:buSzPts val="3400"/>
              <a:buNone/>
              <a:defRPr>
                <a:solidFill>
                  <a:srgbClr val="888888"/>
                </a:solidFill>
              </a:defRPr>
            </a:lvl7pPr>
            <a:lvl8pPr lvl="7" algn="ctr">
              <a:spcBef>
                <a:spcPts val="680"/>
              </a:spcBef>
              <a:spcAft>
                <a:spcPts val="0"/>
              </a:spcAft>
              <a:buClr>
                <a:srgbClr val="888888"/>
              </a:buClr>
              <a:buSzPts val="3400"/>
              <a:buNone/>
              <a:defRPr>
                <a:solidFill>
                  <a:srgbClr val="888888"/>
                </a:solidFill>
              </a:defRPr>
            </a:lvl8pPr>
            <a:lvl9pPr lvl="8" algn="ctr">
              <a:spcBef>
                <a:spcPts val="680"/>
              </a:spcBef>
              <a:spcAft>
                <a:spcPts val="0"/>
              </a:spcAft>
              <a:buClr>
                <a:srgbClr val="888888"/>
              </a:buClr>
              <a:buSzPts val="3400"/>
              <a:buNone/>
              <a:defRPr>
                <a:solidFill>
                  <a:srgbClr val="888888"/>
                </a:solidFill>
              </a:defRPr>
            </a:lvl9pPr>
          </a:lstStyle>
          <a:p/>
        </p:txBody>
      </p:sp>
      <p:sp>
        <p:nvSpPr>
          <p:cNvPr id="241" name="Google Shape;241;p29"/>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2" name="Google Shape;242;p29"/>
          <p:cNvSpPr txBox="1"/>
          <p:nvPr/>
        </p:nvSpPr>
        <p:spPr>
          <a:xfrm>
            <a:off x="0" y="0"/>
            <a:ext cx="17881600" cy="8510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4930">
              <a:solidFill>
                <a:schemeClr val="dk1"/>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43" name="Shape 243"/>
        <p:cNvGrpSpPr/>
        <p:nvPr/>
      </p:nvGrpSpPr>
      <p:grpSpPr>
        <a:xfrm>
          <a:off x="0" y="0"/>
          <a:ext cx="0" cy="0"/>
          <a:chOff x="0" y="0"/>
          <a:chExt cx="0" cy="0"/>
        </a:xfrm>
      </p:grpSpPr>
      <p:sp>
        <p:nvSpPr>
          <p:cNvPr id="244" name="Google Shape;244;p30"/>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3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5" name="Google Shape;245;p30"/>
          <p:cNvSpPr txBox="1"/>
          <p:nvPr>
            <p:ph idx="1" type="body"/>
          </p:nvPr>
        </p:nvSpPr>
        <p:spPr>
          <a:xfrm>
            <a:off x="447040" y="1601898"/>
            <a:ext cx="15944427" cy="7233356"/>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404040"/>
              </a:buClr>
              <a:buSzPts val="1800"/>
              <a:buChar char="•"/>
              <a:defRPr/>
            </a:lvl1pPr>
            <a:lvl2pPr indent="-342900" lvl="1" marL="914400" algn="l">
              <a:spcBef>
                <a:spcPts val="360"/>
              </a:spcBef>
              <a:spcAft>
                <a:spcPts val="0"/>
              </a:spcAft>
              <a:buClr>
                <a:srgbClr val="606060"/>
              </a:buClr>
              <a:buSzPts val="1800"/>
              <a:buChar char="–"/>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9F9F9F"/>
              </a:buClr>
              <a:buSzPts val="1800"/>
              <a:buChar char="–"/>
              <a:defRPr/>
            </a:lvl4pPr>
            <a:lvl5pPr indent="-342900" lvl="4" marL="2286000" algn="l">
              <a:spcBef>
                <a:spcPts val="360"/>
              </a:spcBef>
              <a:spcAft>
                <a:spcPts val="0"/>
              </a:spcAft>
              <a:buClr>
                <a:srgbClr val="BFBFBF"/>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6" name="Google Shape;246;p30"/>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47" name="Google Shape;247;p30"/>
          <p:cNvCxnSpPr/>
          <p:nvPr/>
        </p:nvCxnSpPr>
        <p:spPr>
          <a:xfrm>
            <a:off x="-149014" y="1452880"/>
            <a:ext cx="8344747"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48" name="Shape 248"/>
        <p:cNvGrpSpPr/>
        <p:nvPr/>
      </p:nvGrpSpPr>
      <p:grpSpPr>
        <a:xfrm>
          <a:off x="0" y="0"/>
          <a:ext cx="0" cy="0"/>
          <a:chOff x="0" y="0"/>
          <a:chExt cx="0" cy="0"/>
        </a:xfrm>
      </p:grpSpPr>
      <p:sp>
        <p:nvSpPr>
          <p:cNvPr id="249" name="Google Shape;249;p31"/>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3400"/>
              <a:buFont typeface="Arial Black"/>
              <a:buNone/>
              <a:defRPr>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0" name="Google Shape;250;p31"/>
          <p:cNvSpPr txBox="1"/>
          <p:nvPr>
            <p:ph idx="1" type="body"/>
          </p:nvPr>
        </p:nvSpPr>
        <p:spPr>
          <a:xfrm>
            <a:off x="447040" y="1601898"/>
            <a:ext cx="16391467" cy="7233356"/>
          </a:xfrm>
          <a:prstGeom prst="rect">
            <a:avLst/>
          </a:prstGeom>
          <a:noFill/>
          <a:ln>
            <a:noFill/>
          </a:ln>
        </p:spPr>
        <p:txBody>
          <a:bodyPr anchorCtr="0" anchor="t" bIns="45700" lIns="91425" spcFirstLastPara="1" rIns="91425" wrap="square" tIns="45700">
            <a:normAutofit/>
          </a:bodyPr>
          <a:lstStyle>
            <a:lvl1pPr indent="-487680" lvl="0" marL="457200" algn="l">
              <a:spcBef>
                <a:spcPts val="816"/>
              </a:spcBef>
              <a:spcAft>
                <a:spcPts val="0"/>
              </a:spcAft>
              <a:buClr>
                <a:srgbClr val="404040"/>
              </a:buClr>
              <a:buSzPts val="4080"/>
              <a:buChar char="•"/>
              <a:defRPr>
                <a:latin typeface="Arial"/>
                <a:ea typeface="Arial"/>
                <a:cs typeface="Arial"/>
                <a:sym typeface="Arial"/>
              </a:defRPr>
            </a:lvl1pPr>
            <a:lvl2pPr indent="-487680" lvl="1" marL="914400" algn="l">
              <a:spcBef>
                <a:spcPts val="816"/>
              </a:spcBef>
              <a:spcAft>
                <a:spcPts val="0"/>
              </a:spcAft>
              <a:buClr>
                <a:srgbClr val="606060"/>
              </a:buClr>
              <a:buSzPts val="4080"/>
              <a:buChar char="–"/>
              <a:defRPr>
                <a:latin typeface="Arial"/>
                <a:ea typeface="Arial"/>
                <a:cs typeface="Arial"/>
                <a:sym typeface="Arial"/>
              </a:defRPr>
            </a:lvl2pPr>
            <a:lvl3pPr indent="-487680" lvl="2" marL="1371600" algn="l">
              <a:spcBef>
                <a:spcPts val="816"/>
              </a:spcBef>
              <a:spcAft>
                <a:spcPts val="0"/>
              </a:spcAft>
              <a:buClr>
                <a:srgbClr val="7F7F7F"/>
              </a:buClr>
              <a:buSzPts val="4080"/>
              <a:buChar char="•"/>
              <a:defRPr>
                <a:latin typeface="Arial"/>
                <a:ea typeface="Arial"/>
                <a:cs typeface="Arial"/>
                <a:sym typeface="Arial"/>
              </a:defRPr>
            </a:lvl3pPr>
            <a:lvl4pPr indent="-444500" lvl="3" marL="1828800" algn="l">
              <a:spcBef>
                <a:spcPts val="680"/>
              </a:spcBef>
              <a:spcAft>
                <a:spcPts val="0"/>
              </a:spcAft>
              <a:buClr>
                <a:srgbClr val="9F9F9F"/>
              </a:buClr>
              <a:buSzPts val="3400"/>
              <a:buChar char="–"/>
              <a:defRPr>
                <a:latin typeface="Arial"/>
                <a:ea typeface="Arial"/>
                <a:cs typeface="Arial"/>
                <a:sym typeface="Arial"/>
              </a:defRPr>
            </a:lvl4pPr>
            <a:lvl5pPr indent="-444500" lvl="4" marL="2286000" algn="l">
              <a:spcBef>
                <a:spcPts val="680"/>
              </a:spcBef>
              <a:spcAft>
                <a:spcPts val="0"/>
              </a:spcAft>
              <a:buClr>
                <a:srgbClr val="BFBFBF"/>
              </a:buClr>
              <a:buSzPts val="3400"/>
              <a:buChar char="»"/>
              <a:defRPr>
                <a:latin typeface="Arial"/>
                <a:ea typeface="Arial"/>
                <a:cs typeface="Arial"/>
                <a:sym typeface="Aria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1" name="Google Shape;251;p31"/>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52" name="Google Shape;252;p31"/>
          <p:cNvCxnSpPr/>
          <p:nvPr/>
        </p:nvCxnSpPr>
        <p:spPr>
          <a:xfrm>
            <a:off x="-149014" y="1452880"/>
            <a:ext cx="8344747" cy="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53" name="Shape 253"/>
        <p:cNvGrpSpPr/>
        <p:nvPr/>
      </p:nvGrpSpPr>
      <p:grpSpPr>
        <a:xfrm>
          <a:off x="0" y="0"/>
          <a:ext cx="0" cy="0"/>
          <a:chOff x="0" y="0"/>
          <a:chExt cx="0" cy="0"/>
        </a:xfrm>
      </p:grpSpPr>
      <p:sp>
        <p:nvSpPr>
          <p:cNvPr id="254" name="Google Shape;254;p32"/>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2"/>
              </a:buClr>
              <a:buSzPts val="3400"/>
              <a:buFont typeface="Arial Black"/>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32"/>
          <p:cNvSpPr txBox="1"/>
          <p:nvPr>
            <p:ph idx="1" type="body"/>
          </p:nvPr>
        </p:nvSpPr>
        <p:spPr>
          <a:xfrm>
            <a:off x="447040" y="1601898"/>
            <a:ext cx="15944427" cy="7233356"/>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404040"/>
              </a:buClr>
              <a:buSzPts val="1800"/>
              <a:buChar char="•"/>
              <a:defRPr/>
            </a:lvl1pPr>
            <a:lvl2pPr indent="-342900" lvl="1" marL="914400" algn="l">
              <a:spcBef>
                <a:spcPts val="360"/>
              </a:spcBef>
              <a:spcAft>
                <a:spcPts val="0"/>
              </a:spcAft>
              <a:buClr>
                <a:srgbClr val="606060"/>
              </a:buClr>
              <a:buSzPts val="1800"/>
              <a:buChar char="–"/>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9F9F9F"/>
              </a:buClr>
              <a:buSzPts val="1800"/>
              <a:buChar char="–"/>
              <a:defRPr/>
            </a:lvl4pPr>
            <a:lvl5pPr indent="-342900" lvl="4" marL="2286000" algn="l">
              <a:spcBef>
                <a:spcPts val="360"/>
              </a:spcBef>
              <a:spcAft>
                <a:spcPts val="0"/>
              </a:spcAft>
              <a:buClr>
                <a:srgbClr val="BFBFBF"/>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6" name="Google Shape;256;p32"/>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57" name="Google Shape;257;p32"/>
          <p:cNvCxnSpPr/>
          <p:nvPr/>
        </p:nvCxnSpPr>
        <p:spPr>
          <a:xfrm>
            <a:off x="-149014" y="1452880"/>
            <a:ext cx="8344747" cy="0"/>
          </a:xfrm>
          <a:prstGeom prst="straightConnector1">
            <a:avLst/>
          </a:prstGeom>
          <a:noFill/>
          <a:ln cap="flat" cmpd="sng" w="28575">
            <a:solidFill>
              <a:schemeClr val="dk2"/>
            </a:solidFill>
            <a:prstDash val="solid"/>
            <a:round/>
            <a:headEnd len="sm" w="sm" type="none"/>
            <a:tailEnd len="sm" w="sm"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8" name="Shape 258"/>
        <p:cNvGrpSpPr/>
        <p:nvPr/>
      </p:nvGrpSpPr>
      <p:grpSpPr>
        <a:xfrm>
          <a:off x="0" y="0"/>
          <a:ext cx="0" cy="0"/>
          <a:chOff x="0" y="0"/>
          <a:chExt cx="0" cy="0"/>
        </a:xfrm>
      </p:grpSpPr>
      <p:sp>
        <p:nvSpPr>
          <p:cNvPr id="259" name="Google Shape;259;p33"/>
          <p:cNvSpPr txBox="1"/>
          <p:nvPr>
            <p:ph type="title"/>
          </p:nvPr>
        </p:nvSpPr>
        <p:spPr>
          <a:xfrm>
            <a:off x="1412523" y="6463453"/>
            <a:ext cx="15199360" cy="1999262"/>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7F7F7F"/>
              </a:buClr>
              <a:buSzPts val="4080"/>
              <a:buFont typeface="Arial Black"/>
              <a:buNone/>
              <a:defRPr b="1" sz="408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0" name="Google Shape;260;p33"/>
          <p:cNvSpPr txBox="1"/>
          <p:nvPr>
            <p:ph idx="1" type="body"/>
          </p:nvPr>
        </p:nvSpPr>
        <p:spPr>
          <a:xfrm>
            <a:off x="1412523" y="4262408"/>
            <a:ext cx="15199360" cy="2201050"/>
          </a:xfrm>
          <a:prstGeom prst="rect">
            <a:avLst/>
          </a:prstGeom>
          <a:noFill/>
          <a:ln>
            <a:noFill/>
          </a:ln>
        </p:spPr>
        <p:txBody>
          <a:bodyPr anchorCtr="0" anchor="b" bIns="45700" lIns="91425" spcFirstLastPara="1" rIns="91425" wrap="square" tIns="45700">
            <a:normAutofit/>
          </a:bodyPr>
          <a:lstStyle>
            <a:lvl1pPr indent="-228600" lvl="0" marL="457200" algn="l">
              <a:spcBef>
                <a:spcPts val="680"/>
              </a:spcBef>
              <a:spcAft>
                <a:spcPts val="0"/>
              </a:spcAft>
              <a:buClr>
                <a:srgbClr val="888888"/>
              </a:buClr>
              <a:buSzPts val="3400"/>
              <a:buNone/>
              <a:defRPr sz="3400">
                <a:solidFill>
                  <a:srgbClr val="888888"/>
                </a:solidFill>
              </a:defRPr>
            </a:lvl1pPr>
            <a:lvl2pPr indent="-228600" lvl="1" marL="914400" algn="l">
              <a:spcBef>
                <a:spcPts val="612"/>
              </a:spcBef>
              <a:spcAft>
                <a:spcPts val="0"/>
              </a:spcAft>
              <a:buClr>
                <a:srgbClr val="888888"/>
              </a:buClr>
              <a:buSzPts val="3060"/>
              <a:buNone/>
              <a:defRPr sz="3060">
                <a:solidFill>
                  <a:srgbClr val="888888"/>
                </a:solidFill>
              </a:defRPr>
            </a:lvl2pPr>
            <a:lvl3pPr indent="-228600" lvl="2" marL="1371600" algn="l">
              <a:spcBef>
                <a:spcPts val="544"/>
              </a:spcBef>
              <a:spcAft>
                <a:spcPts val="0"/>
              </a:spcAft>
              <a:buClr>
                <a:srgbClr val="888888"/>
              </a:buClr>
              <a:buSzPts val="2720"/>
              <a:buNone/>
              <a:defRPr sz="2720">
                <a:solidFill>
                  <a:srgbClr val="888888"/>
                </a:solidFill>
              </a:defRPr>
            </a:lvl3pPr>
            <a:lvl4pPr indent="-228600" lvl="3" marL="1828800" algn="l">
              <a:spcBef>
                <a:spcPts val="476"/>
              </a:spcBef>
              <a:spcAft>
                <a:spcPts val="0"/>
              </a:spcAft>
              <a:buClr>
                <a:srgbClr val="888888"/>
              </a:buClr>
              <a:buSzPts val="2380"/>
              <a:buNone/>
              <a:defRPr sz="2380">
                <a:solidFill>
                  <a:srgbClr val="888888"/>
                </a:solidFill>
              </a:defRPr>
            </a:lvl4pPr>
            <a:lvl5pPr indent="-228600" lvl="4" marL="2286000" algn="l">
              <a:spcBef>
                <a:spcPts val="476"/>
              </a:spcBef>
              <a:spcAft>
                <a:spcPts val="0"/>
              </a:spcAft>
              <a:buClr>
                <a:srgbClr val="888888"/>
              </a:buClr>
              <a:buSzPts val="2380"/>
              <a:buNone/>
              <a:defRPr sz="2380">
                <a:solidFill>
                  <a:srgbClr val="888888"/>
                </a:solidFill>
              </a:defRPr>
            </a:lvl5pPr>
            <a:lvl6pPr indent="-228600" lvl="5" marL="2743200" algn="l">
              <a:spcBef>
                <a:spcPts val="476"/>
              </a:spcBef>
              <a:spcAft>
                <a:spcPts val="0"/>
              </a:spcAft>
              <a:buClr>
                <a:srgbClr val="888888"/>
              </a:buClr>
              <a:buSzPts val="2380"/>
              <a:buNone/>
              <a:defRPr sz="2380">
                <a:solidFill>
                  <a:srgbClr val="888888"/>
                </a:solidFill>
              </a:defRPr>
            </a:lvl6pPr>
            <a:lvl7pPr indent="-228600" lvl="6" marL="3200400" algn="l">
              <a:spcBef>
                <a:spcPts val="476"/>
              </a:spcBef>
              <a:spcAft>
                <a:spcPts val="0"/>
              </a:spcAft>
              <a:buClr>
                <a:srgbClr val="888888"/>
              </a:buClr>
              <a:buSzPts val="2380"/>
              <a:buNone/>
              <a:defRPr sz="2380">
                <a:solidFill>
                  <a:srgbClr val="888888"/>
                </a:solidFill>
              </a:defRPr>
            </a:lvl7pPr>
            <a:lvl8pPr indent="-228600" lvl="7" marL="3657600" algn="l">
              <a:spcBef>
                <a:spcPts val="476"/>
              </a:spcBef>
              <a:spcAft>
                <a:spcPts val="0"/>
              </a:spcAft>
              <a:buClr>
                <a:srgbClr val="888888"/>
              </a:buClr>
              <a:buSzPts val="2380"/>
              <a:buNone/>
              <a:defRPr sz="2380">
                <a:solidFill>
                  <a:srgbClr val="888888"/>
                </a:solidFill>
              </a:defRPr>
            </a:lvl8pPr>
            <a:lvl9pPr indent="-228600" lvl="8" marL="4114800" algn="l">
              <a:spcBef>
                <a:spcPts val="476"/>
              </a:spcBef>
              <a:spcAft>
                <a:spcPts val="0"/>
              </a:spcAft>
              <a:buClr>
                <a:srgbClr val="888888"/>
              </a:buClr>
              <a:buSzPts val="2380"/>
              <a:buNone/>
              <a:defRPr sz="2380">
                <a:solidFill>
                  <a:srgbClr val="888888"/>
                </a:solidFill>
              </a:defRPr>
            </a:lvl9pPr>
          </a:lstStyle>
          <a:p/>
        </p:txBody>
      </p:sp>
      <p:sp>
        <p:nvSpPr>
          <p:cNvPr id="261" name="Google Shape;261;p33"/>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62" name="Google Shape;262;p33"/>
          <p:cNvCxnSpPr/>
          <p:nvPr/>
        </p:nvCxnSpPr>
        <p:spPr>
          <a:xfrm>
            <a:off x="-149014" y="7413413"/>
            <a:ext cx="8344747" cy="0"/>
          </a:xfrm>
          <a:prstGeom prst="straightConnector1">
            <a:avLst/>
          </a:prstGeom>
          <a:noFill/>
          <a:ln cap="flat" cmpd="sng" w="28575">
            <a:solidFill>
              <a:schemeClr val="dk2"/>
            </a:solidFill>
            <a:prstDash val="solid"/>
            <a:round/>
            <a:headEnd len="sm" w="sm" type="none"/>
            <a:tailEnd len="sm" w="sm" type="none"/>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3" name="Shape 263"/>
        <p:cNvGrpSpPr/>
        <p:nvPr/>
      </p:nvGrpSpPr>
      <p:grpSpPr>
        <a:xfrm>
          <a:off x="0" y="0"/>
          <a:ext cx="0" cy="0"/>
          <a:chOff x="0" y="0"/>
          <a:chExt cx="0" cy="0"/>
        </a:xfrm>
      </p:grpSpPr>
      <p:sp>
        <p:nvSpPr>
          <p:cNvPr id="264" name="Google Shape;264;p34"/>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34"/>
          <p:cNvSpPr txBox="1"/>
          <p:nvPr>
            <p:ph idx="1" type="body"/>
          </p:nvPr>
        </p:nvSpPr>
        <p:spPr>
          <a:xfrm>
            <a:off x="894080" y="2346965"/>
            <a:ext cx="7897707" cy="6637302"/>
          </a:xfrm>
          <a:prstGeom prst="rect">
            <a:avLst/>
          </a:prstGeom>
          <a:noFill/>
          <a:ln>
            <a:noFill/>
          </a:ln>
        </p:spPr>
        <p:txBody>
          <a:bodyPr anchorCtr="0" anchor="t" bIns="45700" lIns="91425" spcFirstLastPara="1" rIns="91425" wrap="square" tIns="45700">
            <a:normAutofit/>
          </a:bodyPr>
          <a:lstStyle>
            <a:lvl1pPr indent="-530860" lvl="0" marL="457200" algn="l">
              <a:spcBef>
                <a:spcPts val="952"/>
              </a:spcBef>
              <a:spcAft>
                <a:spcPts val="0"/>
              </a:spcAft>
              <a:buClr>
                <a:srgbClr val="404040"/>
              </a:buClr>
              <a:buSzPts val="4760"/>
              <a:buChar char="•"/>
              <a:defRPr sz="4760"/>
            </a:lvl1pPr>
            <a:lvl2pPr indent="-487680" lvl="1" marL="914400" algn="l">
              <a:spcBef>
                <a:spcPts val="816"/>
              </a:spcBef>
              <a:spcAft>
                <a:spcPts val="0"/>
              </a:spcAft>
              <a:buClr>
                <a:srgbClr val="606060"/>
              </a:buClr>
              <a:buSzPts val="4080"/>
              <a:buChar char="–"/>
              <a:defRPr sz="4080"/>
            </a:lvl2pPr>
            <a:lvl3pPr indent="-444500" lvl="2" marL="1371600" algn="l">
              <a:spcBef>
                <a:spcPts val="680"/>
              </a:spcBef>
              <a:spcAft>
                <a:spcPts val="0"/>
              </a:spcAft>
              <a:buClr>
                <a:srgbClr val="7F7F7F"/>
              </a:buClr>
              <a:buSzPts val="3400"/>
              <a:buChar char="•"/>
              <a:defRPr sz="3400"/>
            </a:lvl3pPr>
            <a:lvl4pPr indent="-422910" lvl="3" marL="1828800" algn="l">
              <a:spcBef>
                <a:spcPts val="612"/>
              </a:spcBef>
              <a:spcAft>
                <a:spcPts val="0"/>
              </a:spcAft>
              <a:buClr>
                <a:srgbClr val="9F9F9F"/>
              </a:buClr>
              <a:buSzPts val="3060"/>
              <a:buChar char="–"/>
              <a:defRPr sz="3060"/>
            </a:lvl4pPr>
            <a:lvl5pPr indent="-422910" lvl="4" marL="2286000" algn="l">
              <a:spcBef>
                <a:spcPts val="612"/>
              </a:spcBef>
              <a:spcAft>
                <a:spcPts val="0"/>
              </a:spcAft>
              <a:buClr>
                <a:srgbClr val="BFBFBF"/>
              </a:buClr>
              <a:buSzPts val="3060"/>
              <a:buChar char="»"/>
              <a:defRPr sz="3060"/>
            </a:lvl5pPr>
            <a:lvl6pPr indent="-422910" lvl="5" marL="2743200" algn="l">
              <a:spcBef>
                <a:spcPts val="612"/>
              </a:spcBef>
              <a:spcAft>
                <a:spcPts val="0"/>
              </a:spcAft>
              <a:buClr>
                <a:schemeClr val="dk1"/>
              </a:buClr>
              <a:buSzPts val="3060"/>
              <a:buChar char="•"/>
              <a:defRPr sz="3060"/>
            </a:lvl6pPr>
            <a:lvl7pPr indent="-422910" lvl="6" marL="3200400" algn="l">
              <a:spcBef>
                <a:spcPts val="612"/>
              </a:spcBef>
              <a:spcAft>
                <a:spcPts val="0"/>
              </a:spcAft>
              <a:buClr>
                <a:schemeClr val="dk1"/>
              </a:buClr>
              <a:buSzPts val="3060"/>
              <a:buChar char="•"/>
              <a:defRPr sz="3060"/>
            </a:lvl7pPr>
            <a:lvl8pPr indent="-422910" lvl="7" marL="3657600" algn="l">
              <a:spcBef>
                <a:spcPts val="612"/>
              </a:spcBef>
              <a:spcAft>
                <a:spcPts val="0"/>
              </a:spcAft>
              <a:buClr>
                <a:schemeClr val="dk1"/>
              </a:buClr>
              <a:buSzPts val="3060"/>
              <a:buChar char="•"/>
              <a:defRPr sz="3060"/>
            </a:lvl8pPr>
            <a:lvl9pPr indent="-422909" lvl="8" marL="4114800" algn="l">
              <a:spcBef>
                <a:spcPts val="612"/>
              </a:spcBef>
              <a:spcAft>
                <a:spcPts val="0"/>
              </a:spcAft>
              <a:buClr>
                <a:schemeClr val="dk1"/>
              </a:buClr>
              <a:buSzPts val="3060"/>
              <a:buChar char="•"/>
              <a:defRPr sz="3060"/>
            </a:lvl9pPr>
          </a:lstStyle>
          <a:p/>
        </p:txBody>
      </p:sp>
      <p:sp>
        <p:nvSpPr>
          <p:cNvPr id="266" name="Google Shape;266;p34"/>
          <p:cNvSpPr txBox="1"/>
          <p:nvPr>
            <p:ph idx="2" type="body"/>
          </p:nvPr>
        </p:nvSpPr>
        <p:spPr>
          <a:xfrm>
            <a:off x="9089813" y="2346965"/>
            <a:ext cx="7897707" cy="6637302"/>
          </a:xfrm>
          <a:prstGeom prst="rect">
            <a:avLst/>
          </a:prstGeom>
          <a:noFill/>
          <a:ln>
            <a:noFill/>
          </a:ln>
        </p:spPr>
        <p:txBody>
          <a:bodyPr anchorCtr="0" anchor="t" bIns="45700" lIns="91425" spcFirstLastPara="1" rIns="91425" wrap="square" tIns="45700">
            <a:normAutofit/>
          </a:bodyPr>
          <a:lstStyle>
            <a:lvl1pPr indent="-530860" lvl="0" marL="457200" algn="l">
              <a:spcBef>
                <a:spcPts val="952"/>
              </a:spcBef>
              <a:spcAft>
                <a:spcPts val="0"/>
              </a:spcAft>
              <a:buClr>
                <a:srgbClr val="404040"/>
              </a:buClr>
              <a:buSzPts val="4760"/>
              <a:buChar char="•"/>
              <a:defRPr sz="4760"/>
            </a:lvl1pPr>
            <a:lvl2pPr indent="-487680" lvl="1" marL="914400" algn="l">
              <a:spcBef>
                <a:spcPts val="816"/>
              </a:spcBef>
              <a:spcAft>
                <a:spcPts val="0"/>
              </a:spcAft>
              <a:buClr>
                <a:srgbClr val="606060"/>
              </a:buClr>
              <a:buSzPts val="4080"/>
              <a:buChar char="–"/>
              <a:defRPr sz="4080"/>
            </a:lvl2pPr>
            <a:lvl3pPr indent="-444500" lvl="2" marL="1371600" algn="l">
              <a:spcBef>
                <a:spcPts val="680"/>
              </a:spcBef>
              <a:spcAft>
                <a:spcPts val="0"/>
              </a:spcAft>
              <a:buClr>
                <a:srgbClr val="7F7F7F"/>
              </a:buClr>
              <a:buSzPts val="3400"/>
              <a:buChar char="•"/>
              <a:defRPr sz="3400"/>
            </a:lvl3pPr>
            <a:lvl4pPr indent="-422910" lvl="3" marL="1828800" algn="l">
              <a:spcBef>
                <a:spcPts val="612"/>
              </a:spcBef>
              <a:spcAft>
                <a:spcPts val="0"/>
              </a:spcAft>
              <a:buClr>
                <a:srgbClr val="9F9F9F"/>
              </a:buClr>
              <a:buSzPts val="3060"/>
              <a:buChar char="–"/>
              <a:defRPr sz="3060"/>
            </a:lvl4pPr>
            <a:lvl5pPr indent="-422910" lvl="4" marL="2286000" algn="l">
              <a:spcBef>
                <a:spcPts val="612"/>
              </a:spcBef>
              <a:spcAft>
                <a:spcPts val="0"/>
              </a:spcAft>
              <a:buClr>
                <a:srgbClr val="BFBFBF"/>
              </a:buClr>
              <a:buSzPts val="3060"/>
              <a:buChar char="»"/>
              <a:defRPr sz="3060"/>
            </a:lvl5pPr>
            <a:lvl6pPr indent="-422910" lvl="5" marL="2743200" algn="l">
              <a:spcBef>
                <a:spcPts val="612"/>
              </a:spcBef>
              <a:spcAft>
                <a:spcPts val="0"/>
              </a:spcAft>
              <a:buClr>
                <a:schemeClr val="dk1"/>
              </a:buClr>
              <a:buSzPts val="3060"/>
              <a:buChar char="•"/>
              <a:defRPr sz="3060"/>
            </a:lvl6pPr>
            <a:lvl7pPr indent="-422910" lvl="6" marL="3200400" algn="l">
              <a:spcBef>
                <a:spcPts val="612"/>
              </a:spcBef>
              <a:spcAft>
                <a:spcPts val="0"/>
              </a:spcAft>
              <a:buClr>
                <a:schemeClr val="dk1"/>
              </a:buClr>
              <a:buSzPts val="3060"/>
              <a:buChar char="•"/>
              <a:defRPr sz="3060"/>
            </a:lvl7pPr>
            <a:lvl8pPr indent="-422910" lvl="7" marL="3657600" algn="l">
              <a:spcBef>
                <a:spcPts val="612"/>
              </a:spcBef>
              <a:spcAft>
                <a:spcPts val="0"/>
              </a:spcAft>
              <a:buClr>
                <a:schemeClr val="dk1"/>
              </a:buClr>
              <a:buSzPts val="3060"/>
              <a:buChar char="•"/>
              <a:defRPr sz="3060"/>
            </a:lvl8pPr>
            <a:lvl9pPr indent="-422909" lvl="8" marL="4114800" algn="l">
              <a:spcBef>
                <a:spcPts val="612"/>
              </a:spcBef>
              <a:spcAft>
                <a:spcPts val="0"/>
              </a:spcAft>
              <a:buClr>
                <a:schemeClr val="dk1"/>
              </a:buClr>
              <a:buSzPts val="3060"/>
              <a:buChar char="•"/>
              <a:defRPr sz="3060"/>
            </a:lvl9pPr>
          </a:lstStyle>
          <a:p/>
        </p:txBody>
      </p:sp>
      <p:sp>
        <p:nvSpPr>
          <p:cNvPr id="267" name="Google Shape;267;p34"/>
          <p:cNvSpPr txBox="1"/>
          <p:nvPr>
            <p:ph idx="10" type="dt"/>
          </p:nvPr>
        </p:nvSpPr>
        <p:spPr>
          <a:xfrm>
            <a:off x="4676068" y="8158485"/>
            <a:ext cx="4172373"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268" name="Google Shape;268;p34"/>
          <p:cNvSpPr txBox="1"/>
          <p:nvPr>
            <p:ph idx="11" type="ftr"/>
          </p:nvPr>
        </p:nvSpPr>
        <p:spPr>
          <a:xfrm>
            <a:off x="6109547" y="9322652"/>
            <a:ext cx="5662507"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269" name="Google Shape;269;p34"/>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0" name="Shape 270"/>
        <p:cNvGrpSpPr/>
        <p:nvPr/>
      </p:nvGrpSpPr>
      <p:grpSpPr>
        <a:xfrm>
          <a:off x="0" y="0"/>
          <a:ext cx="0" cy="0"/>
          <a:chOff x="0" y="0"/>
          <a:chExt cx="0" cy="0"/>
        </a:xfrm>
      </p:grpSpPr>
      <p:sp>
        <p:nvSpPr>
          <p:cNvPr id="271" name="Google Shape;271;p35"/>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34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2" name="Google Shape;272;p35"/>
          <p:cNvSpPr txBox="1"/>
          <p:nvPr>
            <p:ph idx="1" type="body"/>
          </p:nvPr>
        </p:nvSpPr>
        <p:spPr>
          <a:xfrm>
            <a:off x="894080" y="2250723"/>
            <a:ext cx="7900813" cy="940646"/>
          </a:xfrm>
          <a:prstGeom prst="rect">
            <a:avLst/>
          </a:prstGeom>
          <a:noFill/>
          <a:ln>
            <a:noFill/>
          </a:ln>
        </p:spPr>
        <p:txBody>
          <a:bodyPr anchorCtr="0" anchor="b" bIns="45700" lIns="91425" spcFirstLastPara="1" rIns="91425" wrap="square" tIns="45700">
            <a:normAutofit/>
          </a:bodyPr>
          <a:lstStyle>
            <a:lvl1pPr indent="-228600" lvl="0" marL="457200" algn="l">
              <a:spcBef>
                <a:spcPts val="816"/>
              </a:spcBef>
              <a:spcAft>
                <a:spcPts val="0"/>
              </a:spcAft>
              <a:buClr>
                <a:srgbClr val="404040"/>
              </a:buClr>
              <a:buSzPts val="4080"/>
              <a:buNone/>
              <a:defRPr b="1" sz="4080"/>
            </a:lvl1pPr>
            <a:lvl2pPr indent="-228600" lvl="1" marL="914400" algn="l">
              <a:spcBef>
                <a:spcPts val="680"/>
              </a:spcBef>
              <a:spcAft>
                <a:spcPts val="0"/>
              </a:spcAft>
              <a:buClr>
                <a:srgbClr val="606060"/>
              </a:buClr>
              <a:buSzPts val="3400"/>
              <a:buNone/>
              <a:defRPr b="1" sz="3400"/>
            </a:lvl2pPr>
            <a:lvl3pPr indent="-228600" lvl="2" marL="1371600" algn="l">
              <a:spcBef>
                <a:spcPts val="612"/>
              </a:spcBef>
              <a:spcAft>
                <a:spcPts val="0"/>
              </a:spcAft>
              <a:buClr>
                <a:srgbClr val="7F7F7F"/>
              </a:buClr>
              <a:buSzPts val="3060"/>
              <a:buNone/>
              <a:defRPr b="1" sz="3060"/>
            </a:lvl3pPr>
            <a:lvl4pPr indent="-228600" lvl="3" marL="1828800" algn="l">
              <a:spcBef>
                <a:spcPts val="544"/>
              </a:spcBef>
              <a:spcAft>
                <a:spcPts val="0"/>
              </a:spcAft>
              <a:buClr>
                <a:srgbClr val="9F9F9F"/>
              </a:buClr>
              <a:buSzPts val="2720"/>
              <a:buNone/>
              <a:defRPr b="1" sz="2720"/>
            </a:lvl4pPr>
            <a:lvl5pPr indent="-228600" lvl="4" marL="2286000" algn="l">
              <a:spcBef>
                <a:spcPts val="544"/>
              </a:spcBef>
              <a:spcAft>
                <a:spcPts val="0"/>
              </a:spcAft>
              <a:buClr>
                <a:srgbClr val="BFBFBF"/>
              </a:buClr>
              <a:buSzPts val="2720"/>
              <a:buNone/>
              <a:defRPr b="1" sz="2720"/>
            </a:lvl5pPr>
            <a:lvl6pPr indent="-228600" lvl="5" marL="2743200" algn="l">
              <a:spcBef>
                <a:spcPts val="544"/>
              </a:spcBef>
              <a:spcAft>
                <a:spcPts val="0"/>
              </a:spcAft>
              <a:buClr>
                <a:schemeClr val="dk1"/>
              </a:buClr>
              <a:buSzPts val="2720"/>
              <a:buNone/>
              <a:defRPr b="1" sz="2720"/>
            </a:lvl6pPr>
            <a:lvl7pPr indent="-228600" lvl="6" marL="3200400" algn="l">
              <a:spcBef>
                <a:spcPts val="544"/>
              </a:spcBef>
              <a:spcAft>
                <a:spcPts val="0"/>
              </a:spcAft>
              <a:buClr>
                <a:schemeClr val="dk1"/>
              </a:buClr>
              <a:buSzPts val="2720"/>
              <a:buNone/>
              <a:defRPr b="1" sz="2720"/>
            </a:lvl7pPr>
            <a:lvl8pPr indent="-228600" lvl="7" marL="3657600" algn="l">
              <a:spcBef>
                <a:spcPts val="544"/>
              </a:spcBef>
              <a:spcAft>
                <a:spcPts val="0"/>
              </a:spcAft>
              <a:buClr>
                <a:schemeClr val="dk1"/>
              </a:buClr>
              <a:buSzPts val="2720"/>
              <a:buNone/>
              <a:defRPr b="1" sz="2720"/>
            </a:lvl8pPr>
            <a:lvl9pPr indent="-228600" lvl="8" marL="4114800" algn="l">
              <a:spcBef>
                <a:spcPts val="544"/>
              </a:spcBef>
              <a:spcAft>
                <a:spcPts val="0"/>
              </a:spcAft>
              <a:buClr>
                <a:schemeClr val="dk1"/>
              </a:buClr>
              <a:buSzPts val="2720"/>
              <a:buNone/>
              <a:defRPr b="1" sz="2720"/>
            </a:lvl9pPr>
          </a:lstStyle>
          <a:p/>
        </p:txBody>
      </p:sp>
      <p:sp>
        <p:nvSpPr>
          <p:cNvPr id="273" name="Google Shape;273;p35"/>
          <p:cNvSpPr txBox="1"/>
          <p:nvPr>
            <p:ph idx="2" type="body"/>
          </p:nvPr>
        </p:nvSpPr>
        <p:spPr>
          <a:xfrm>
            <a:off x="894080" y="3191373"/>
            <a:ext cx="7900813" cy="5792893"/>
          </a:xfrm>
          <a:prstGeom prst="rect">
            <a:avLst/>
          </a:prstGeom>
          <a:noFill/>
          <a:ln>
            <a:noFill/>
          </a:ln>
        </p:spPr>
        <p:txBody>
          <a:bodyPr anchorCtr="0" anchor="t" bIns="45700" lIns="91425" spcFirstLastPara="1" rIns="91425" wrap="square" tIns="45700">
            <a:normAutofit/>
          </a:bodyPr>
          <a:lstStyle>
            <a:lvl1pPr indent="-487680" lvl="0" marL="457200" algn="l">
              <a:spcBef>
                <a:spcPts val="816"/>
              </a:spcBef>
              <a:spcAft>
                <a:spcPts val="0"/>
              </a:spcAft>
              <a:buClr>
                <a:srgbClr val="404040"/>
              </a:buClr>
              <a:buSzPts val="4080"/>
              <a:buChar char="•"/>
              <a:defRPr sz="4080"/>
            </a:lvl1pPr>
            <a:lvl2pPr indent="-444500" lvl="1" marL="914400" algn="l">
              <a:spcBef>
                <a:spcPts val="680"/>
              </a:spcBef>
              <a:spcAft>
                <a:spcPts val="0"/>
              </a:spcAft>
              <a:buClr>
                <a:srgbClr val="606060"/>
              </a:buClr>
              <a:buSzPts val="3400"/>
              <a:buChar char="–"/>
              <a:defRPr sz="3400"/>
            </a:lvl2pPr>
            <a:lvl3pPr indent="-422910" lvl="2" marL="1371600" algn="l">
              <a:spcBef>
                <a:spcPts val="612"/>
              </a:spcBef>
              <a:spcAft>
                <a:spcPts val="0"/>
              </a:spcAft>
              <a:buClr>
                <a:srgbClr val="7F7F7F"/>
              </a:buClr>
              <a:buSzPts val="3060"/>
              <a:buChar char="•"/>
              <a:defRPr sz="3060"/>
            </a:lvl3pPr>
            <a:lvl4pPr indent="-401319" lvl="3" marL="1828800" algn="l">
              <a:spcBef>
                <a:spcPts val="544"/>
              </a:spcBef>
              <a:spcAft>
                <a:spcPts val="0"/>
              </a:spcAft>
              <a:buClr>
                <a:srgbClr val="9F9F9F"/>
              </a:buClr>
              <a:buSzPts val="2720"/>
              <a:buChar char="–"/>
              <a:defRPr sz="2720"/>
            </a:lvl4pPr>
            <a:lvl5pPr indent="-401320" lvl="4" marL="2286000" algn="l">
              <a:spcBef>
                <a:spcPts val="544"/>
              </a:spcBef>
              <a:spcAft>
                <a:spcPts val="0"/>
              </a:spcAft>
              <a:buClr>
                <a:srgbClr val="BFBFBF"/>
              </a:buClr>
              <a:buSzPts val="2720"/>
              <a:buChar char="»"/>
              <a:defRPr sz="2720"/>
            </a:lvl5pPr>
            <a:lvl6pPr indent="-401320" lvl="5" marL="2743200" algn="l">
              <a:spcBef>
                <a:spcPts val="544"/>
              </a:spcBef>
              <a:spcAft>
                <a:spcPts val="0"/>
              </a:spcAft>
              <a:buClr>
                <a:schemeClr val="dk1"/>
              </a:buClr>
              <a:buSzPts val="2720"/>
              <a:buChar char="•"/>
              <a:defRPr sz="2720"/>
            </a:lvl6pPr>
            <a:lvl7pPr indent="-401320" lvl="6" marL="3200400" algn="l">
              <a:spcBef>
                <a:spcPts val="544"/>
              </a:spcBef>
              <a:spcAft>
                <a:spcPts val="0"/>
              </a:spcAft>
              <a:buClr>
                <a:schemeClr val="dk1"/>
              </a:buClr>
              <a:buSzPts val="2720"/>
              <a:buChar char="•"/>
              <a:defRPr sz="2720"/>
            </a:lvl7pPr>
            <a:lvl8pPr indent="-401320" lvl="7" marL="3657600" algn="l">
              <a:spcBef>
                <a:spcPts val="544"/>
              </a:spcBef>
              <a:spcAft>
                <a:spcPts val="0"/>
              </a:spcAft>
              <a:buClr>
                <a:schemeClr val="dk1"/>
              </a:buClr>
              <a:buSzPts val="2720"/>
              <a:buChar char="•"/>
              <a:defRPr sz="2720"/>
            </a:lvl8pPr>
            <a:lvl9pPr indent="-401320" lvl="8" marL="4114800" algn="l">
              <a:spcBef>
                <a:spcPts val="544"/>
              </a:spcBef>
              <a:spcAft>
                <a:spcPts val="0"/>
              </a:spcAft>
              <a:buClr>
                <a:schemeClr val="dk1"/>
              </a:buClr>
              <a:buSzPts val="2720"/>
              <a:buChar char="•"/>
              <a:defRPr sz="2720"/>
            </a:lvl9pPr>
          </a:lstStyle>
          <a:p/>
        </p:txBody>
      </p:sp>
      <p:sp>
        <p:nvSpPr>
          <p:cNvPr id="274" name="Google Shape;274;p35"/>
          <p:cNvSpPr txBox="1"/>
          <p:nvPr>
            <p:ph idx="3" type="body"/>
          </p:nvPr>
        </p:nvSpPr>
        <p:spPr>
          <a:xfrm>
            <a:off x="9083613" y="2250723"/>
            <a:ext cx="7903916" cy="940646"/>
          </a:xfrm>
          <a:prstGeom prst="rect">
            <a:avLst/>
          </a:prstGeom>
          <a:noFill/>
          <a:ln>
            <a:noFill/>
          </a:ln>
        </p:spPr>
        <p:txBody>
          <a:bodyPr anchorCtr="0" anchor="b" bIns="45700" lIns="91425" spcFirstLastPara="1" rIns="91425" wrap="square" tIns="45700">
            <a:normAutofit/>
          </a:bodyPr>
          <a:lstStyle>
            <a:lvl1pPr indent="-228600" lvl="0" marL="457200" algn="l">
              <a:spcBef>
                <a:spcPts val="816"/>
              </a:spcBef>
              <a:spcAft>
                <a:spcPts val="0"/>
              </a:spcAft>
              <a:buClr>
                <a:srgbClr val="404040"/>
              </a:buClr>
              <a:buSzPts val="4080"/>
              <a:buNone/>
              <a:defRPr b="1" sz="4080"/>
            </a:lvl1pPr>
            <a:lvl2pPr indent="-228600" lvl="1" marL="914400" algn="l">
              <a:spcBef>
                <a:spcPts val="680"/>
              </a:spcBef>
              <a:spcAft>
                <a:spcPts val="0"/>
              </a:spcAft>
              <a:buClr>
                <a:srgbClr val="606060"/>
              </a:buClr>
              <a:buSzPts val="3400"/>
              <a:buNone/>
              <a:defRPr b="1" sz="3400"/>
            </a:lvl2pPr>
            <a:lvl3pPr indent="-228600" lvl="2" marL="1371600" algn="l">
              <a:spcBef>
                <a:spcPts val="612"/>
              </a:spcBef>
              <a:spcAft>
                <a:spcPts val="0"/>
              </a:spcAft>
              <a:buClr>
                <a:srgbClr val="7F7F7F"/>
              </a:buClr>
              <a:buSzPts val="3060"/>
              <a:buNone/>
              <a:defRPr b="1" sz="3060"/>
            </a:lvl3pPr>
            <a:lvl4pPr indent="-228600" lvl="3" marL="1828800" algn="l">
              <a:spcBef>
                <a:spcPts val="544"/>
              </a:spcBef>
              <a:spcAft>
                <a:spcPts val="0"/>
              </a:spcAft>
              <a:buClr>
                <a:srgbClr val="9F9F9F"/>
              </a:buClr>
              <a:buSzPts val="2720"/>
              <a:buNone/>
              <a:defRPr b="1" sz="2720"/>
            </a:lvl4pPr>
            <a:lvl5pPr indent="-228600" lvl="4" marL="2286000" algn="l">
              <a:spcBef>
                <a:spcPts val="544"/>
              </a:spcBef>
              <a:spcAft>
                <a:spcPts val="0"/>
              </a:spcAft>
              <a:buClr>
                <a:srgbClr val="BFBFBF"/>
              </a:buClr>
              <a:buSzPts val="2720"/>
              <a:buNone/>
              <a:defRPr b="1" sz="2720"/>
            </a:lvl5pPr>
            <a:lvl6pPr indent="-228600" lvl="5" marL="2743200" algn="l">
              <a:spcBef>
                <a:spcPts val="544"/>
              </a:spcBef>
              <a:spcAft>
                <a:spcPts val="0"/>
              </a:spcAft>
              <a:buClr>
                <a:schemeClr val="dk1"/>
              </a:buClr>
              <a:buSzPts val="2720"/>
              <a:buNone/>
              <a:defRPr b="1" sz="2720"/>
            </a:lvl6pPr>
            <a:lvl7pPr indent="-228600" lvl="6" marL="3200400" algn="l">
              <a:spcBef>
                <a:spcPts val="544"/>
              </a:spcBef>
              <a:spcAft>
                <a:spcPts val="0"/>
              </a:spcAft>
              <a:buClr>
                <a:schemeClr val="dk1"/>
              </a:buClr>
              <a:buSzPts val="2720"/>
              <a:buNone/>
              <a:defRPr b="1" sz="2720"/>
            </a:lvl7pPr>
            <a:lvl8pPr indent="-228600" lvl="7" marL="3657600" algn="l">
              <a:spcBef>
                <a:spcPts val="544"/>
              </a:spcBef>
              <a:spcAft>
                <a:spcPts val="0"/>
              </a:spcAft>
              <a:buClr>
                <a:schemeClr val="dk1"/>
              </a:buClr>
              <a:buSzPts val="2720"/>
              <a:buNone/>
              <a:defRPr b="1" sz="2720"/>
            </a:lvl8pPr>
            <a:lvl9pPr indent="-228600" lvl="8" marL="4114800" algn="l">
              <a:spcBef>
                <a:spcPts val="544"/>
              </a:spcBef>
              <a:spcAft>
                <a:spcPts val="0"/>
              </a:spcAft>
              <a:buClr>
                <a:schemeClr val="dk1"/>
              </a:buClr>
              <a:buSzPts val="2720"/>
              <a:buNone/>
              <a:defRPr b="1" sz="2720"/>
            </a:lvl9pPr>
          </a:lstStyle>
          <a:p/>
        </p:txBody>
      </p:sp>
      <p:sp>
        <p:nvSpPr>
          <p:cNvPr id="275" name="Google Shape;275;p35"/>
          <p:cNvSpPr txBox="1"/>
          <p:nvPr>
            <p:ph idx="4" type="body"/>
          </p:nvPr>
        </p:nvSpPr>
        <p:spPr>
          <a:xfrm>
            <a:off x="9083613" y="3191373"/>
            <a:ext cx="7903916" cy="5792893"/>
          </a:xfrm>
          <a:prstGeom prst="rect">
            <a:avLst/>
          </a:prstGeom>
          <a:noFill/>
          <a:ln>
            <a:noFill/>
          </a:ln>
        </p:spPr>
        <p:txBody>
          <a:bodyPr anchorCtr="0" anchor="t" bIns="45700" lIns="91425" spcFirstLastPara="1" rIns="91425" wrap="square" tIns="45700">
            <a:normAutofit/>
          </a:bodyPr>
          <a:lstStyle>
            <a:lvl1pPr indent="-487680" lvl="0" marL="457200" algn="l">
              <a:spcBef>
                <a:spcPts val="816"/>
              </a:spcBef>
              <a:spcAft>
                <a:spcPts val="0"/>
              </a:spcAft>
              <a:buClr>
                <a:srgbClr val="404040"/>
              </a:buClr>
              <a:buSzPts val="4080"/>
              <a:buChar char="•"/>
              <a:defRPr sz="4080"/>
            </a:lvl1pPr>
            <a:lvl2pPr indent="-444500" lvl="1" marL="914400" algn="l">
              <a:spcBef>
                <a:spcPts val="680"/>
              </a:spcBef>
              <a:spcAft>
                <a:spcPts val="0"/>
              </a:spcAft>
              <a:buClr>
                <a:srgbClr val="606060"/>
              </a:buClr>
              <a:buSzPts val="3400"/>
              <a:buChar char="–"/>
              <a:defRPr sz="3400"/>
            </a:lvl2pPr>
            <a:lvl3pPr indent="-422910" lvl="2" marL="1371600" algn="l">
              <a:spcBef>
                <a:spcPts val="612"/>
              </a:spcBef>
              <a:spcAft>
                <a:spcPts val="0"/>
              </a:spcAft>
              <a:buClr>
                <a:srgbClr val="7F7F7F"/>
              </a:buClr>
              <a:buSzPts val="3060"/>
              <a:buChar char="•"/>
              <a:defRPr sz="3060"/>
            </a:lvl3pPr>
            <a:lvl4pPr indent="-401319" lvl="3" marL="1828800" algn="l">
              <a:spcBef>
                <a:spcPts val="544"/>
              </a:spcBef>
              <a:spcAft>
                <a:spcPts val="0"/>
              </a:spcAft>
              <a:buClr>
                <a:srgbClr val="9F9F9F"/>
              </a:buClr>
              <a:buSzPts val="2720"/>
              <a:buChar char="–"/>
              <a:defRPr sz="2720"/>
            </a:lvl4pPr>
            <a:lvl5pPr indent="-401320" lvl="4" marL="2286000" algn="l">
              <a:spcBef>
                <a:spcPts val="544"/>
              </a:spcBef>
              <a:spcAft>
                <a:spcPts val="0"/>
              </a:spcAft>
              <a:buClr>
                <a:srgbClr val="BFBFBF"/>
              </a:buClr>
              <a:buSzPts val="2720"/>
              <a:buChar char="»"/>
              <a:defRPr sz="2720"/>
            </a:lvl5pPr>
            <a:lvl6pPr indent="-401320" lvl="5" marL="2743200" algn="l">
              <a:spcBef>
                <a:spcPts val="544"/>
              </a:spcBef>
              <a:spcAft>
                <a:spcPts val="0"/>
              </a:spcAft>
              <a:buClr>
                <a:schemeClr val="dk1"/>
              </a:buClr>
              <a:buSzPts val="2720"/>
              <a:buChar char="•"/>
              <a:defRPr sz="2720"/>
            </a:lvl6pPr>
            <a:lvl7pPr indent="-401320" lvl="6" marL="3200400" algn="l">
              <a:spcBef>
                <a:spcPts val="544"/>
              </a:spcBef>
              <a:spcAft>
                <a:spcPts val="0"/>
              </a:spcAft>
              <a:buClr>
                <a:schemeClr val="dk1"/>
              </a:buClr>
              <a:buSzPts val="2720"/>
              <a:buChar char="•"/>
              <a:defRPr sz="2720"/>
            </a:lvl7pPr>
            <a:lvl8pPr indent="-401320" lvl="7" marL="3657600" algn="l">
              <a:spcBef>
                <a:spcPts val="544"/>
              </a:spcBef>
              <a:spcAft>
                <a:spcPts val="0"/>
              </a:spcAft>
              <a:buClr>
                <a:schemeClr val="dk1"/>
              </a:buClr>
              <a:buSzPts val="2720"/>
              <a:buChar char="•"/>
              <a:defRPr sz="2720"/>
            </a:lvl8pPr>
            <a:lvl9pPr indent="-401320" lvl="8" marL="4114800" algn="l">
              <a:spcBef>
                <a:spcPts val="544"/>
              </a:spcBef>
              <a:spcAft>
                <a:spcPts val="0"/>
              </a:spcAft>
              <a:buClr>
                <a:schemeClr val="dk1"/>
              </a:buClr>
              <a:buSzPts val="2720"/>
              <a:buChar char="•"/>
              <a:defRPr sz="2720"/>
            </a:lvl9pPr>
          </a:lstStyle>
          <a:p/>
        </p:txBody>
      </p:sp>
      <p:sp>
        <p:nvSpPr>
          <p:cNvPr id="276" name="Google Shape;276;p35"/>
          <p:cNvSpPr txBox="1"/>
          <p:nvPr>
            <p:ph idx="10" type="dt"/>
          </p:nvPr>
        </p:nvSpPr>
        <p:spPr>
          <a:xfrm>
            <a:off x="4676068" y="8158485"/>
            <a:ext cx="4172373"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277" name="Google Shape;277;p35"/>
          <p:cNvSpPr txBox="1"/>
          <p:nvPr>
            <p:ph idx="11" type="ftr"/>
          </p:nvPr>
        </p:nvSpPr>
        <p:spPr>
          <a:xfrm>
            <a:off x="6109547" y="9322652"/>
            <a:ext cx="5662507"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278" name="Google Shape;278;p35"/>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9" name="Shape 279"/>
        <p:cNvGrpSpPr/>
        <p:nvPr/>
      </p:nvGrpSpPr>
      <p:grpSpPr>
        <a:xfrm>
          <a:off x="0" y="0"/>
          <a:ext cx="0" cy="0"/>
          <a:chOff x="0" y="0"/>
          <a:chExt cx="0" cy="0"/>
        </a:xfrm>
      </p:grpSpPr>
      <p:sp>
        <p:nvSpPr>
          <p:cNvPr id="280" name="Google Shape;280;p36"/>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1" name="Google Shape;281;p36"/>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2" name="Shape 282"/>
        <p:cNvGrpSpPr/>
        <p:nvPr/>
      </p:nvGrpSpPr>
      <p:grpSpPr>
        <a:xfrm>
          <a:off x="0" y="0"/>
          <a:ext cx="0" cy="0"/>
          <a:chOff x="0" y="0"/>
          <a:chExt cx="0" cy="0"/>
        </a:xfrm>
      </p:grpSpPr>
      <p:sp>
        <p:nvSpPr>
          <p:cNvPr id="283" name="Google Shape;283;p37"/>
          <p:cNvSpPr txBox="1"/>
          <p:nvPr>
            <p:ph type="title"/>
          </p:nvPr>
        </p:nvSpPr>
        <p:spPr>
          <a:xfrm>
            <a:off x="894089" y="400480"/>
            <a:ext cx="5882923" cy="1704339"/>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7F7F7F"/>
              </a:buClr>
              <a:buSzPts val="3400"/>
              <a:buFont typeface="Arial Black"/>
              <a:buNone/>
              <a:defRPr b="1"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4" name="Google Shape;284;p37"/>
          <p:cNvSpPr txBox="1"/>
          <p:nvPr>
            <p:ph idx="1" type="body"/>
          </p:nvPr>
        </p:nvSpPr>
        <p:spPr>
          <a:xfrm>
            <a:off x="6991210" y="400479"/>
            <a:ext cx="9996311" cy="8583788"/>
          </a:xfrm>
          <a:prstGeom prst="rect">
            <a:avLst/>
          </a:prstGeom>
          <a:noFill/>
          <a:ln>
            <a:noFill/>
          </a:ln>
        </p:spPr>
        <p:txBody>
          <a:bodyPr anchorCtr="0" anchor="t" bIns="45700" lIns="91425" spcFirstLastPara="1" rIns="91425" wrap="square" tIns="45700">
            <a:normAutofit/>
          </a:bodyPr>
          <a:lstStyle>
            <a:lvl1pPr indent="-574040" lvl="0" marL="457200" algn="l">
              <a:spcBef>
                <a:spcPts val="1088"/>
              </a:spcBef>
              <a:spcAft>
                <a:spcPts val="0"/>
              </a:spcAft>
              <a:buClr>
                <a:srgbClr val="404040"/>
              </a:buClr>
              <a:buSzPts val="5440"/>
              <a:buChar char="•"/>
              <a:defRPr sz="5440"/>
            </a:lvl1pPr>
            <a:lvl2pPr indent="-530860" lvl="1" marL="914400" algn="l">
              <a:spcBef>
                <a:spcPts val="952"/>
              </a:spcBef>
              <a:spcAft>
                <a:spcPts val="0"/>
              </a:spcAft>
              <a:buClr>
                <a:srgbClr val="606060"/>
              </a:buClr>
              <a:buSzPts val="4760"/>
              <a:buChar char="–"/>
              <a:defRPr sz="4760"/>
            </a:lvl2pPr>
            <a:lvl3pPr indent="-487680" lvl="2" marL="1371600" algn="l">
              <a:spcBef>
                <a:spcPts val="816"/>
              </a:spcBef>
              <a:spcAft>
                <a:spcPts val="0"/>
              </a:spcAft>
              <a:buClr>
                <a:srgbClr val="7F7F7F"/>
              </a:buClr>
              <a:buSzPts val="4080"/>
              <a:buChar char="•"/>
              <a:defRPr sz="4080"/>
            </a:lvl3pPr>
            <a:lvl4pPr indent="-444500" lvl="3" marL="1828800" algn="l">
              <a:spcBef>
                <a:spcPts val="680"/>
              </a:spcBef>
              <a:spcAft>
                <a:spcPts val="0"/>
              </a:spcAft>
              <a:buClr>
                <a:srgbClr val="9F9F9F"/>
              </a:buClr>
              <a:buSzPts val="3400"/>
              <a:buChar char="–"/>
              <a:defRPr sz="3400"/>
            </a:lvl4pPr>
            <a:lvl5pPr indent="-444500" lvl="4" marL="2286000" algn="l">
              <a:spcBef>
                <a:spcPts val="680"/>
              </a:spcBef>
              <a:spcAft>
                <a:spcPts val="0"/>
              </a:spcAft>
              <a:buClr>
                <a:srgbClr val="BFBFBF"/>
              </a:buClr>
              <a:buSzPts val="3400"/>
              <a:buChar char="»"/>
              <a:defRPr sz="3400"/>
            </a:lvl5pPr>
            <a:lvl6pPr indent="-444500" lvl="5" marL="2743200" algn="l">
              <a:spcBef>
                <a:spcPts val="680"/>
              </a:spcBef>
              <a:spcAft>
                <a:spcPts val="0"/>
              </a:spcAft>
              <a:buClr>
                <a:schemeClr val="dk1"/>
              </a:buClr>
              <a:buSzPts val="3400"/>
              <a:buChar char="•"/>
              <a:defRPr sz="3400"/>
            </a:lvl6pPr>
            <a:lvl7pPr indent="-444500" lvl="6" marL="3200400" algn="l">
              <a:spcBef>
                <a:spcPts val="680"/>
              </a:spcBef>
              <a:spcAft>
                <a:spcPts val="0"/>
              </a:spcAft>
              <a:buClr>
                <a:schemeClr val="dk1"/>
              </a:buClr>
              <a:buSzPts val="3400"/>
              <a:buChar char="•"/>
              <a:defRPr sz="3400"/>
            </a:lvl7pPr>
            <a:lvl8pPr indent="-444500" lvl="7" marL="3657600" algn="l">
              <a:spcBef>
                <a:spcPts val="680"/>
              </a:spcBef>
              <a:spcAft>
                <a:spcPts val="0"/>
              </a:spcAft>
              <a:buClr>
                <a:schemeClr val="dk1"/>
              </a:buClr>
              <a:buSzPts val="3400"/>
              <a:buChar char="•"/>
              <a:defRPr sz="3400"/>
            </a:lvl8pPr>
            <a:lvl9pPr indent="-444500" lvl="8" marL="4114800" algn="l">
              <a:spcBef>
                <a:spcPts val="680"/>
              </a:spcBef>
              <a:spcAft>
                <a:spcPts val="0"/>
              </a:spcAft>
              <a:buClr>
                <a:schemeClr val="dk1"/>
              </a:buClr>
              <a:buSzPts val="3400"/>
              <a:buChar char="•"/>
              <a:defRPr sz="3400"/>
            </a:lvl9pPr>
          </a:lstStyle>
          <a:p/>
        </p:txBody>
      </p:sp>
      <p:sp>
        <p:nvSpPr>
          <p:cNvPr id="285" name="Google Shape;285;p37"/>
          <p:cNvSpPr txBox="1"/>
          <p:nvPr>
            <p:ph idx="2" type="body"/>
          </p:nvPr>
        </p:nvSpPr>
        <p:spPr>
          <a:xfrm>
            <a:off x="894089" y="2104814"/>
            <a:ext cx="5882923" cy="6879449"/>
          </a:xfrm>
          <a:prstGeom prst="rect">
            <a:avLst/>
          </a:prstGeom>
          <a:noFill/>
          <a:ln>
            <a:noFill/>
          </a:ln>
        </p:spPr>
        <p:txBody>
          <a:bodyPr anchorCtr="0" anchor="t" bIns="45700" lIns="91425" spcFirstLastPara="1" rIns="91425" wrap="square" tIns="45700">
            <a:normAutofit/>
          </a:bodyPr>
          <a:lstStyle>
            <a:lvl1pPr indent="-228600" lvl="0" marL="457200" algn="l">
              <a:spcBef>
                <a:spcPts val="476"/>
              </a:spcBef>
              <a:spcAft>
                <a:spcPts val="0"/>
              </a:spcAft>
              <a:buClr>
                <a:srgbClr val="404040"/>
              </a:buClr>
              <a:buSzPts val="2380"/>
              <a:buNone/>
              <a:defRPr sz="2380"/>
            </a:lvl1pPr>
            <a:lvl2pPr indent="-228600" lvl="1" marL="914400" algn="l">
              <a:spcBef>
                <a:spcPts val="408"/>
              </a:spcBef>
              <a:spcAft>
                <a:spcPts val="0"/>
              </a:spcAft>
              <a:buClr>
                <a:srgbClr val="606060"/>
              </a:buClr>
              <a:buSzPts val="2040"/>
              <a:buNone/>
              <a:defRPr sz="2040"/>
            </a:lvl2pPr>
            <a:lvl3pPr indent="-228600" lvl="2" marL="1371600" algn="l">
              <a:spcBef>
                <a:spcPts val="340"/>
              </a:spcBef>
              <a:spcAft>
                <a:spcPts val="0"/>
              </a:spcAft>
              <a:buClr>
                <a:srgbClr val="7F7F7F"/>
              </a:buClr>
              <a:buSzPts val="1700"/>
              <a:buNone/>
              <a:defRPr sz="1700"/>
            </a:lvl3pPr>
            <a:lvl4pPr indent="-228600" lvl="3" marL="1828800" algn="l">
              <a:spcBef>
                <a:spcPts val="306"/>
              </a:spcBef>
              <a:spcAft>
                <a:spcPts val="0"/>
              </a:spcAft>
              <a:buClr>
                <a:srgbClr val="9F9F9F"/>
              </a:buClr>
              <a:buSzPts val="1530"/>
              <a:buNone/>
              <a:defRPr sz="1530"/>
            </a:lvl4pPr>
            <a:lvl5pPr indent="-228600" lvl="4" marL="2286000" algn="l">
              <a:spcBef>
                <a:spcPts val="306"/>
              </a:spcBef>
              <a:spcAft>
                <a:spcPts val="0"/>
              </a:spcAft>
              <a:buClr>
                <a:srgbClr val="BFBFBF"/>
              </a:buClr>
              <a:buSzPts val="1530"/>
              <a:buNone/>
              <a:defRPr sz="1530"/>
            </a:lvl5pPr>
            <a:lvl6pPr indent="-228600" lvl="5" marL="2743200" algn="l">
              <a:spcBef>
                <a:spcPts val="306"/>
              </a:spcBef>
              <a:spcAft>
                <a:spcPts val="0"/>
              </a:spcAft>
              <a:buClr>
                <a:schemeClr val="dk1"/>
              </a:buClr>
              <a:buSzPts val="1530"/>
              <a:buNone/>
              <a:defRPr sz="1530"/>
            </a:lvl6pPr>
            <a:lvl7pPr indent="-228600" lvl="6" marL="3200400" algn="l">
              <a:spcBef>
                <a:spcPts val="306"/>
              </a:spcBef>
              <a:spcAft>
                <a:spcPts val="0"/>
              </a:spcAft>
              <a:buClr>
                <a:schemeClr val="dk1"/>
              </a:buClr>
              <a:buSzPts val="1530"/>
              <a:buNone/>
              <a:defRPr sz="1530"/>
            </a:lvl7pPr>
            <a:lvl8pPr indent="-228600" lvl="7" marL="3657600" algn="l">
              <a:spcBef>
                <a:spcPts val="306"/>
              </a:spcBef>
              <a:spcAft>
                <a:spcPts val="0"/>
              </a:spcAft>
              <a:buClr>
                <a:schemeClr val="dk1"/>
              </a:buClr>
              <a:buSzPts val="1530"/>
              <a:buNone/>
              <a:defRPr sz="1530"/>
            </a:lvl8pPr>
            <a:lvl9pPr indent="-228600" lvl="8" marL="4114800" algn="l">
              <a:spcBef>
                <a:spcPts val="306"/>
              </a:spcBef>
              <a:spcAft>
                <a:spcPts val="0"/>
              </a:spcAft>
              <a:buClr>
                <a:schemeClr val="dk1"/>
              </a:buClr>
              <a:buSzPts val="1530"/>
              <a:buNone/>
              <a:defRPr sz="1530"/>
            </a:lvl9pPr>
          </a:lstStyle>
          <a:p/>
        </p:txBody>
      </p:sp>
      <p:sp>
        <p:nvSpPr>
          <p:cNvPr id="286" name="Google Shape;286;p37"/>
          <p:cNvSpPr txBox="1"/>
          <p:nvPr>
            <p:ph idx="10" type="dt"/>
          </p:nvPr>
        </p:nvSpPr>
        <p:spPr>
          <a:xfrm>
            <a:off x="4676068" y="8158485"/>
            <a:ext cx="4172373"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287" name="Google Shape;287;p37"/>
          <p:cNvSpPr txBox="1"/>
          <p:nvPr>
            <p:ph idx="11" type="ftr"/>
          </p:nvPr>
        </p:nvSpPr>
        <p:spPr>
          <a:xfrm>
            <a:off x="6109547" y="9322652"/>
            <a:ext cx="5662507"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288" name="Google Shape;288;p37"/>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19"/>
          <p:cNvSpPr txBox="1"/>
          <p:nvPr>
            <p:ph type="title"/>
          </p:nvPr>
        </p:nvSpPr>
        <p:spPr>
          <a:xfrm>
            <a:off x="894080" y="402802"/>
            <a:ext cx="16093440" cy="1676400"/>
          </a:xfrm>
          <a:prstGeom prst="rect">
            <a:avLst/>
          </a:prstGeom>
          <a:noFill/>
          <a:ln>
            <a:noFill/>
          </a:ln>
        </p:spPr>
        <p:txBody>
          <a:bodyPr anchorCtr="0" anchor="ctr" bIns="73150" lIns="146300" spcFirstLastPara="1" rIns="146300" wrap="square" tIns="7315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9"/>
          <p:cNvSpPr txBox="1"/>
          <p:nvPr>
            <p:ph idx="1" type="body"/>
          </p:nvPr>
        </p:nvSpPr>
        <p:spPr>
          <a:xfrm>
            <a:off x="1521179" y="3441277"/>
            <a:ext cx="13529169" cy="9737090"/>
          </a:xfrm>
          <a:prstGeom prst="rect">
            <a:avLst/>
          </a:prstGeom>
          <a:noFill/>
          <a:ln>
            <a:noFill/>
          </a:ln>
        </p:spPr>
        <p:txBody>
          <a:bodyPr anchorCtr="0" anchor="t" bIns="73150" lIns="146300" spcFirstLastPara="1" rIns="146300" wrap="square" tIns="73150">
            <a:normAutofit/>
          </a:bodyPr>
          <a:lstStyle>
            <a:lvl1pPr indent="-514350" lvl="0" marL="457200" algn="l">
              <a:spcBef>
                <a:spcPts val="900"/>
              </a:spcBef>
              <a:spcAft>
                <a:spcPts val="0"/>
              </a:spcAft>
              <a:buClr>
                <a:schemeClr val="dk1"/>
              </a:buClr>
              <a:buSzPts val="4500"/>
              <a:buChar char="•"/>
              <a:defRPr sz="4500"/>
            </a:lvl1pPr>
            <a:lvl2pPr indent="-469900" lvl="1" marL="914400" algn="l">
              <a:spcBef>
                <a:spcPts val="760"/>
              </a:spcBef>
              <a:spcAft>
                <a:spcPts val="0"/>
              </a:spcAft>
              <a:buClr>
                <a:schemeClr val="dk1"/>
              </a:buClr>
              <a:buSzPts val="3800"/>
              <a:buChar char="–"/>
              <a:defRPr sz="3800"/>
            </a:lvl2pPr>
            <a:lvl3pPr indent="-431800" lvl="2" marL="1371600" algn="l">
              <a:spcBef>
                <a:spcPts val="640"/>
              </a:spcBef>
              <a:spcAft>
                <a:spcPts val="0"/>
              </a:spcAft>
              <a:buClr>
                <a:schemeClr val="dk1"/>
              </a:buClr>
              <a:buSzPts val="3200"/>
              <a:buChar char="•"/>
              <a:defRPr sz="3200"/>
            </a:lvl3pPr>
            <a:lvl4pPr indent="-412750" lvl="3" marL="1828800" algn="l">
              <a:spcBef>
                <a:spcPts val="580"/>
              </a:spcBef>
              <a:spcAft>
                <a:spcPts val="0"/>
              </a:spcAft>
              <a:buClr>
                <a:schemeClr val="dk1"/>
              </a:buClr>
              <a:buSzPts val="2900"/>
              <a:buChar char="–"/>
              <a:defRPr sz="2900"/>
            </a:lvl4pPr>
            <a:lvl5pPr indent="-412750" lvl="4" marL="2286000" algn="l">
              <a:spcBef>
                <a:spcPts val="580"/>
              </a:spcBef>
              <a:spcAft>
                <a:spcPts val="0"/>
              </a:spcAft>
              <a:buClr>
                <a:schemeClr val="dk1"/>
              </a:buClr>
              <a:buSzPts val="2900"/>
              <a:buChar char="»"/>
              <a:defRPr sz="2900"/>
            </a:lvl5pPr>
            <a:lvl6pPr indent="-412750" lvl="5" marL="2743200" algn="l">
              <a:spcBef>
                <a:spcPts val="580"/>
              </a:spcBef>
              <a:spcAft>
                <a:spcPts val="0"/>
              </a:spcAft>
              <a:buClr>
                <a:schemeClr val="dk1"/>
              </a:buClr>
              <a:buSzPts val="2900"/>
              <a:buChar char="•"/>
              <a:defRPr sz="2900"/>
            </a:lvl6pPr>
            <a:lvl7pPr indent="-412750" lvl="6" marL="3200400" algn="l">
              <a:spcBef>
                <a:spcPts val="580"/>
              </a:spcBef>
              <a:spcAft>
                <a:spcPts val="0"/>
              </a:spcAft>
              <a:buClr>
                <a:schemeClr val="dk1"/>
              </a:buClr>
              <a:buSzPts val="2900"/>
              <a:buChar char="•"/>
              <a:defRPr sz="2900"/>
            </a:lvl7pPr>
            <a:lvl8pPr indent="-412750" lvl="7" marL="3657600" algn="l">
              <a:spcBef>
                <a:spcPts val="580"/>
              </a:spcBef>
              <a:spcAft>
                <a:spcPts val="0"/>
              </a:spcAft>
              <a:buClr>
                <a:schemeClr val="dk1"/>
              </a:buClr>
              <a:buSzPts val="2900"/>
              <a:buChar char="•"/>
              <a:defRPr sz="2900"/>
            </a:lvl8pPr>
            <a:lvl9pPr indent="-412750" lvl="8" marL="4114800" algn="l">
              <a:spcBef>
                <a:spcPts val="580"/>
              </a:spcBef>
              <a:spcAft>
                <a:spcPts val="0"/>
              </a:spcAft>
              <a:buClr>
                <a:schemeClr val="dk1"/>
              </a:buClr>
              <a:buSzPts val="2900"/>
              <a:buChar char="•"/>
              <a:defRPr sz="2900"/>
            </a:lvl9pPr>
          </a:lstStyle>
          <a:p/>
        </p:txBody>
      </p:sp>
      <p:sp>
        <p:nvSpPr>
          <p:cNvPr id="44" name="Google Shape;44;p19"/>
          <p:cNvSpPr txBox="1"/>
          <p:nvPr>
            <p:ph idx="2" type="body"/>
          </p:nvPr>
        </p:nvSpPr>
        <p:spPr>
          <a:xfrm>
            <a:off x="15348375" y="3441277"/>
            <a:ext cx="13529169" cy="9737090"/>
          </a:xfrm>
          <a:prstGeom prst="rect">
            <a:avLst/>
          </a:prstGeom>
          <a:noFill/>
          <a:ln>
            <a:noFill/>
          </a:ln>
        </p:spPr>
        <p:txBody>
          <a:bodyPr anchorCtr="0" anchor="t" bIns="73150" lIns="146300" spcFirstLastPara="1" rIns="146300" wrap="square" tIns="73150">
            <a:normAutofit/>
          </a:bodyPr>
          <a:lstStyle>
            <a:lvl1pPr indent="-514350" lvl="0" marL="457200" algn="l">
              <a:spcBef>
                <a:spcPts val="900"/>
              </a:spcBef>
              <a:spcAft>
                <a:spcPts val="0"/>
              </a:spcAft>
              <a:buClr>
                <a:schemeClr val="dk1"/>
              </a:buClr>
              <a:buSzPts val="4500"/>
              <a:buChar char="•"/>
              <a:defRPr sz="4500"/>
            </a:lvl1pPr>
            <a:lvl2pPr indent="-469900" lvl="1" marL="914400" algn="l">
              <a:spcBef>
                <a:spcPts val="760"/>
              </a:spcBef>
              <a:spcAft>
                <a:spcPts val="0"/>
              </a:spcAft>
              <a:buClr>
                <a:schemeClr val="dk1"/>
              </a:buClr>
              <a:buSzPts val="3800"/>
              <a:buChar char="–"/>
              <a:defRPr sz="3800"/>
            </a:lvl2pPr>
            <a:lvl3pPr indent="-431800" lvl="2" marL="1371600" algn="l">
              <a:spcBef>
                <a:spcPts val="640"/>
              </a:spcBef>
              <a:spcAft>
                <a:spcPts val="0"/>
              </a:spcAft>
              <a:buClr>
                <a:schemeClr val="dk1"/>
              </a:buClr>
              <a:buSzPts val="3200"/>
              <a:buChar char="•"/>
              <a:defRPr sz="3200"/>
            </a:lvl3pPr>
            <a:lvl4pPr indent="-412750" lvl="3" marL="1828800" algn="l">
              <a:spcBef>
                <a:spcPts val="580"/>
              </a:spcBef>
              <a:spcAft>
                <a:spcPts val="0"/>
              </a:spcAft>
              <a:buClr>
                <a:schemeClr val="dk1"/>
              </a:buClr>
              <a:buSzPts val="2900"/>
              <a:buChar char="–"/>
              <a:defRPr sz="2900"/>
            </a:lvl4pPr>
            <a:lvl5pPr indent="-412750" lvl="4" marL="2286000" algn="l">
              <a:spcBef>
                <a:spcPts val="580"/>
              </a:spcBef>
              <a:spcAft>
                <a:spcPts val="0"/>
              </a:spcAft>
              <a:buClr>
                <a:schemeClr val="dk1"/>
              </a:buClr>
              <a:buSzPts val="2900"/>
              <a:buChar char="»"/>
              <a:defRPr sz="2900"/>
            </a:lvl5pPr>
            <a:lvl6pPr indent="-412750" lvl="5" marL="2743200" algn="l">
              <a:spcBef>
                <a:spcPts val="580"/>
              </a:spcBef>
              <a:spcAft>
                <a:spcPts val="0"/>
              </a:spcAft>
              <a:buClr>
                <a:schemeClr val="dk1"/>
              </a:buClr>
              <a:buSzPts val="2900"/>
              <a:buChar char="•"/>
              <a:defRPr sz="2900"/>
            </a:lvl6pPr>
            <a:lvl7pPr indent="-412750" lvl="6" marL="3200400" algn="l">
              <a:spcBef>
                <a:spcPts val="580"/>
              </a:spcBef>
              <a:spcAft>
                <a:spcPts val="0"/>
              </a:spcAft>
              <a:buClr>
                <a:schemeClr val="dk1"/>
              </a:buClr>
              <a:buSzPts val="2900"/>
              <a:buChar char="•"/>
              <a:defRPr sz="2900"/>
            </a:lvl7pPr>
            <a:lvl8pPr indent="-412750" lvl="7" marL="3657600" algn="l">
              <a:spcBef>
                <a:spcPts val="580"/>
              </a:spcBef>
              <a:spcAft>
                <a:spcPts val="0"/>
              </a:spcAft>
              <a:buClr>
                <a:schemeClr val="dk1"/>
              </a:buClr>
              <a:buSzPts val="2900"/>
              <a:buChar char="•"/>
              <a:defRPr sz="2900"/>
            </a:lvl8pPr>
            <a:lvl9pPr indent="-412750" lvl="8" marL="4114800" algn="l">
              <a:spcBef>
                <a:spcPts val="580"/>
              </a:spcBef>
              <a:spcAft>
                <a:spcPts val="0"/>
              </a:spcAft>
              <a:buClr>
                <a:schemeClr val="dk1"/>
              </a:buClr>
              <a:buSzPts val="2900"/>
              <a:buChar char="•"/>
              <a:defRPr sz="2900"/>
            </a:lvl9pPr>
          </a:lstStyle>
          <a:p/>
        </p:txBody>
      </p:sp>
      <p:sp>
        <p:nvSpPr>
          <p:cNvPr id="45" name="Google Shape;45;p19"/>
          <p:cNvSpPr txBox="1"/>
          <p:nvPr>
            <p:ph idx="10" type="dt"/>
          </p:nvPr>
        </p:nvSpPr>
        <p:spPr>
          <a:xfrm>
            <a:off x="894080" y="9322648"/>
            <a:ext cx="4172373" cy="535517"/>
          </a:xfrm>
          <a:prstGeom prst="rect">
            <a:avLst/>
          </a:prstGeom>
          <a:noFill/>
          <a:ln>
            <a:noFill/>
          </a:ln>
        </p:spPr>
        <p:txBody>
          <a:bodyPr anchorCtr="0" anchor="ctr" bIns="73150" lIns="146300" spcFirstLastPara="1" rIns="146300" wrap="square" tIns="731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9"/>
          <p:cNvSpPr txBox="1"/>
          <p:nvPr>
            <p:ph idx="11" type="ftr"/>
          </p:nvPr>
        </p:nvSpPr>
        <p:spPr>
          <a:xfrm>
            <a:off x="6109547" y="9322648"/>
            <a:ext cx="5662507" cy="535517"/>
          </a:xfrm>
          <a:prstGeom prst="rect">
            <a:avLst/>
          </a:prstGeom>
          <a:noFill/>
          <a:ln>
            <a:noFill/>
          </a:ln>
        </p:spPr>
        <p:txBody>
          <a:bodyPr anchorCtr="0" anchor="ctr" bIns="73150" lIns="146300" spcFirstLastPara="1" rIns="146300" wrap="square" tIns="731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2" type="sldNum"/>
          </p:nvPr>
        </p:nvSpPr>
        <p:spPr>
          <a:xfrm>
            <a:off x="12815147" y="9322648"/>
            <a:ext cx="4172373" cy="535517"/>
          </a:xfrm>
          <a:prstGeom prst="rect">
            <a:avLst/>
          </a:prstGeom>
          <a:noFill/>
          <a:ln>
            <a:noFill/>
          </a:ln>
        </p:spPr>
        <p:txBody>
          <a:bodyPr anchorCtr="0" anchor="ctr" bIns="73150" lIns="146300" spcFirstLastPara="1" rIns="146300" wrap="square" tIns="73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9" name="Shape 289"/>
        <p:cNvGrpSpPr/>
        <p:nvPr/>
      </p:nvGrpSpPr>
      <p:grpSpPr>
        <a:xfrm>
          <a:off x="0" y="0"/>
          <a:ext cx="0" cy="0"/>
          <a:chOff x="0" y="0"/>
          <a:chExt cx="0" cy="0"/>
        </a:xfrm>
      </p:grpSpPr>
      <p:sp>
        <p:nvSpPr>
          <p:cNvPr id="290" name="Google Shape;290;p38"/>
          <p:cNvSpPr txBox="1"/>
          <p:nvPr>
            <p:ph type="title"/>
          </p:nvPr>
        </p:nvSpPr>
        <p:spPr>
          <a:xfrm>
            <a:off x="3504919" y="7040883"/>
            <a:ext cx="10728960" cy="83199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7F7F7F"/>
              </a:buClr>
              <a:buSzPts val="3400"/>
              <a:buFont typeface="Arial Black"/>
              <a:buNone/>
              <a:defRPr b="1"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1" name="Google Shape;291;p38"/>
          <p:cNvSpPr/>
          <p:nvPr>
            <p:ph idx="2" type="pic"/>
          </p:nvPr>
        </p:nvSpPr>
        <p:spPr>
          <a:xfrm>
            <a:off x="3504919" y="900289"/>
            <a:ext cx="10728960" cy="6035040"/>
          </a:xfrm>
          <a:prstGeom prst="rect">
            <a:avLst/>
          </a:prstGeom>
          <a:noFill/>
          <a:ln>
            <a:noFill/>
          </a:ln>
        </p:spPr>
      </p:sp>
      <p:sp>
        <p:nvSpPr>
          <p:cNvPr id="292" name="Google Shape;292;p38"/>
          <p:cNvSpPr txBox="1"/>
          <p:nvPr>
            <p:ph idx="1" type="body"/>
          </p:nvPr>
        </p:nvSpPr>
        <p:spPr>
          <a:xfrm>
            <a:off x="3504919" y="7872874"/>
            <a:ext cx="10728960" cy="1179689"/>
          </a:xfrm>
          <a:prstGeom prst="rect">
            <a:avLst/>
          </a:prstGeom>
          <a:noFill/>
          <a:ln>
            <a:noFill/>
          </a:ln>
        </p:spPr>
        <p:txBody>
          <a:bodyPr anchorCtr="0" anchor="t" bIns="45700" lIns="91425" spcFirstLastPara="1" rIns="91425" wrap="square" tIns="45700">
            <a:normAutofit/>
          </a:bodyPr>
          <a:lstStyle>
            <a:lvl1pPr indent="-228600" lvl="0" marL="457200" algn="l">
              <a:spcBef>
                <a:spcPts val="476"/>
              </a:spcBef>
              <a:spcAft>
                <a:spcPts val="0"/>
              </a:spcAft>
              <a:buClr>
                <a:srgbClr val="404040"/>
              </a:buClr>
              <a:buSzPts val="2380"/>
              <a:buNone/>
              <a:defRPr sz="2380"/>
            </a:lvl1pPr>
            <a:lvl2pPr indent="-228600" lvl="1" marL="914400" algn="l">
              <a:spcBef>
                <a:spcPts val="408"/>
              </a:spcBef>
              <a:spcAft>
                <a:spcPts val="0"/>
              </a:spcAft>
              <a:buClr>
                <a:srgbClr val="606060"/>
              </a:buClr>
              <a:buSzPts val="2040"/>
              <a:buNone/>
              <a:defRPr sz="2040"/>
            </a:lvl2pPr>
            <a:lvl3pPr indent="-228600" lvl="2" marL="1371600" algn="l">
              <a:spcBef>
                <a:spcPts val="340"/>
              </a:spcBef>
              <a:spcAft>
                <a:spcPts val="0"/>
              </a:spcAft>
              <a:buClr>
                <a:srgbClr val="7F7F7F"/>
              </a:buClr>
              <a:buSzPts val="1700"/>
              <a:buNone/>
              <a:defRPr sz="1700"/>
            </a:lvl3pPr>
            <a:lvl4pPr indent="-228600" lvl="3" marL="1828800" algn="l">
              <a:spcBef>
                <a:spcPts val="306"/>
              </a:spcBef>
              <a:spcAft>
                <a:spcPts val="0"/>
              </a:spcAft>
              <a:buClr>
                <a:srgbClr val="9F9F9F"/>
              </a:buClr>
              <a:buSzPts val="1530"/>
              <a:buNone/>
              <a:defRPr sz="1530"/>
            </a:lvl4pPr>
            <a:lvl5pPr indent="-228600" lvl="4" marL="2286000" algn="l">
              <a:spcBef>
                <a:spcPts val="306"/>
              </a:spcBef>
              <a:spcAft>
                <a:spcPts val="0"/>
              </a:spcAft>
              <a:buClr>
                <a:srgbClr val="BFBFBF"/>
              </a:buClr>
              <a:buSzPts val="1530"/>
              <a:buNone/>
              <a:defRPr sz="1530"/>
            </a:lvl5pPr>
            <a:lvl6pPr indent="-228600" lvl="5" marL="2743200" algn="l">
              <a:spcBef>
                <a:spcPts val="306"/>
              </a:spcBef>
              <a:spcAft>
                <a:spcPts val="0"/>
              </a:spcAft>
              <a:buClr>
                <a:schemeClr val="dk1"/>
              </a:buClr>
              <a:buSzPts val="1530"/>
              <a:buNone/>
              <a:defRPr sz="1530"/>
            </a:lvl6pPr>
            <a:lvl7pPr indent="-228600" lvl="6" marL="3200400" algn="l">
              <a:spcBef>
                <a:spcPts val="306"/>
              </a:spcBef>
              <a:spcAft>
                <a:spcPts val="0"/>
              </a:spcAft>
              <a:buClr>
                <a:schemeClr val="dk1"/>
              </a:buClr>
              <a:buSzPts val="1530"/>
              <a:buNone/>
              <a:defRPr sz="1530"/>
            </a:lvl7pPr>
            <a:lvl8pPr indent="-228600" lvl="7" marL="3657600" algn="l">
              <a:spcBef>
                <a:spcPts val="306"/>
              </a:spcBef>
              <a:spcAft>
                <a:spcPts val="0"/>
              </a:spcAft>
              <a:buClr>
                <a:schemeClr val="dk1"/>
              </a:buClr>
              <a:buSzPts val="1530"/>
              <a:buNone/>
              <a:defRPr sz="1530"/>
            </a:lvl8pPr>
            <a:lvl9pPr indent="-228600" lvl="8" marL="4114800" algn="l">
              <a:spcBef>
                <a:spcPts val="306"/>
              </a:spcBef>
              <a:spcAft>
                <a:spcPts val="0"/>
              </a:spcAft>
              <a:buClr>
                <a:schemeClr val="dk1"/>
              </a:buClr>
              <a:buSzPts val="1530"/>
              <a:buNone/>
              <a:defRPr sz="1530"/>
            </a:lvl9pPr>
          </a:lstStyle>
          <a:p/>
        </p:txBody>
      </p:sp>
      <p:sp>
        <p:nvSpPr>
          <p:cNvPr id="293" name="Google Shape;293;p38"/>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4" name="Shape 294"/>
        <p:cNvGrpSpPr/>
        <p:nvPr/>
      </p:nvGrpSpPr>
      <p:grpSpPr>
        <a:xfrm>
          <a:off x="0" y="0"/>
          <a:ext cx="0" cy="0"/>
          <a:chOff x="0" y="0"/>
          <a:chExt cx="0" cy="0"/>
        </a:xfrm>
      </p:grpSpPr>
      <p:sp>
        <p:nvSpPr>
          <p:cNvPr id="295" name="Google Shape;295;p39"/>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6" name="Google Shape;296;p39"/>
          <p:cNvSpPr txBox="1"/>
          <p:nvPr>
            <p:ph idx="1" type="body"/>
          </p:nvPr>
        </p:nvSpPr>
        <p:spPr>
          <a:xfrm rot="5400000">
            <a:off x="5026096" y="-2977158"/>
            <a:ext cx="7233356" cy="1639146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404040"/>
              </a:buClr>
              <a:buSzPts val="1800"/>
              <a:buChar char="•"/>
              <a:defRPr/>
            </a:lvl1pPr>
            <a:lvl2pPr indent="-342900" lvl="1" marL="914400" algn="l">
              <a:spcBef>
                <a:spcPts val="360"/>
              </a:spcBef>
              <a:spcAft>
                <a:spcPts val="0"/>
              </a:spcAft>
              <a:buClr>
                <a:srgbClr val="606060"/>
              </a:buClr>
              <a:buSzPts val="1800"/>
              <a:buChar char="–"/>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9F9F9F"/>
              </a:buClr>
              <a:buSzPts val="1800"/>
              <a:buChar char="–"/>
              <a:defRPr/>
            </a:lvl4pPr>
            <a:lvl5pPr indent="-342900" lvl="4" marL="2286000" algn="l">
              <a:spcBef>
                <a:spcPts val="360"/>
              </a:spcBef>
              <a:spcAft>
                <a:spcPts val="0"/>
              </a:spcAft>
              <a:buClr>
                <a:srgbClr val="BFBFBF"/>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7" name="Google Shape;297;p39"/>
          <p:cNvSpPr txBox="1"/>
          <p:nvPr>
            <p:ph idx="10" type="dt"/>
          </p:nvPr>
        </p:nvSpPr>
        <p:spPr>
          <a:xfrm>
            <a:off x="4676068" y="8158485"/>
            <a:ext cx="4172373"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298" name="Google Shape;298;p39"/>
          <p:cNvSpPr txBox="1"/>
          <p:nvPr>
            <p:ph idx="11" type="ftr"/>
          </p:nvPr>
        </p:nvSpPr>
        <p:spPr>
          <a:xfrm>
            <a:off x="6109547" y="9322652"/>
            <a:ext cx="5662507"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299" name="Google Shape;299;p39"/>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0" name="Shape 300"/>
        <p:cNvGrpSpPr/>
        <p:nvPr/>
      </p:nvGrpSpPr>
      <p:grpSpPr>
        <a:xfrm>
          <a:off x="0" y="0"/>
          <a:ext cx="0" cy="0"/>
          <a:chOff x="0" y="0"/>
          <a:chExt cx="0" cy="0"/>
        </a:xfrm>
      </p:grpSpPr>
      <p:sp>
        <p:nvSpPr>
          <p:cNvPr id="301" name="Google Shape;301;p40"/>
          <p:cNvSpPr txBox="1"/>
          <p:nvPr>
            <p:ph type="title"/>
          </p:nvPr>
        </p:nvSpPr>
        <p:spPr>
          <a:xfrm rot="5400000">
            <a:off x="10685498" y="2682244"/>
            <a:ext cx="8580684" cy="402336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2" name="Google Shape;302;p40"/>
          <p:cNvSpPr txBox="1"/>
          <p:nvPr>
            <p:ph idx="1" type="body"/>
          </p:nvPr>
        </p:nvSpPr>
        <p:spPr>
          <a:xfrm rot="5400000">
            <a:off x="2489765" y="-1192103"/>
            <a:ext cx="8580684" cy="1177205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404040"/>
              </a:buClr>
              <a:buSzPts val="1800"/>
              <a:buChar char="•"/>
              <a:defRPr/>
            </a:lvl1pPr>
            <a:lvl2pPr indent="-342900" lvl="1" marL="914400" algn="l">
              <a:spcBef>
                <a:spcPts val="360"/>
              </a:spcBef>
              <a:spcAft>
                <a:spcPts val="0"/>
              </a:spcAft>
              <a:buClr>
                <a:srgbClr val="606060"/>
              </a:buClr>
              <a:buSzPts val="1800"/>
              <a:buChar char="–"/>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9F9F9F"/>
              </a:buClr>
              <a:buSzPts val="1800"/>
              <a:buChar char="–"/>
              <a:defRPr/>
            </a:lvl4pPr>
            <a:lvl5pPr indent="-342900" lvl="4" marL="2286000" algn="l">
              <a:spcBef>
                <a:spcPts val="360"/>
              </a:spcBef>
              <a:spcAft>
                <a:spcPts val="0"/>
              </a:spcAft>
              <a:buClr>
                <a:srgbClr val="BFBFBF"/>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3" name="Google Shape;303;p40"/>
          <p:cNvSpPr txBox="1"/>
          <p:nvPr>
            <p:ph idx="10" type="dt"/>
          </p:nvPr>
        </p:nvSpPr>
        <p:spPr>
          <a:xfrm>
            <a:off x="4676068" y="8158485"/>
            <a:ext cx="4172373"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304" name="Google Shape;304;p40"/>
          <p:cNvSpPr txBox="1"/>
          <p:nvPr>
            <p:ph idx="11" type="ftr"/>
          </p:nvPr>
        </p:nvSpPr>
        <p:spPr>
          <a:xfrm>
            <a:off x="6109547" y="9322652"/>
            <a:ext cx="5662507"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305" name="Google Shape;305;p40"/>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18" name="Shape 318"/>
        <p:cNvGrpSpPr/>
        <p:nvPr/>
      </p:nvGrpSpPr>
      <p:grpSpPr>
        <a:xfrm>
          <a:off x="0" y="0"/>
          <a:ext cx="0" cy="0"/>
          <a:chOff x="0" y="0"/>
          <a:chExt cx="0" cy="0"/>
        </a:xfrm>
      </p:grpSpPr>
      <p:pic>
        <p:nvPicPr>
          <p:cNvPr id="319" name="Google Shape;319;p56"/>
          <p:cNvPicPr preferRelativeResize="0"/>
          <p:nvPr/>
        </p:nvPicPr>
        <p:blipFill rotWithShape="1">
          <a:blip r:embed="rId2">
            <a:alphaModFix/>
          </a:blip>
          <a:srcRect b="0" l="0" r="0" t="0"/>
          <a:stretch/>
        </p:blipFill>
        <p:spPr>
          <a:xfrm>
            <a:off x="-21520" y="-88560"/>
            <a:ext cx="18052135" cy="10163726"/>
          </a:xfrm>
          <a:prstGeom prst="rect">
            <a:avLst/>
          </a:prstGeom>
          <a:noFill/>
          <a:ln>
            <a:noFill/>
          </a:ln>
        </p:spPr>
      </p:pic>
      <p:sp>
        <p:nvSpPr>
          <p:cNvPr id="320" name="Google Shape;320;p56"/>
          <p:cNvSpPr txBox="1"/>
          <p:nvPr>
            <p:ph type="title"/>
          </p:nvPr>
        </p:nvSpPr>
        <p:spPr>
          <a:xfrm>
            <a:off x="10132907" y="1303869"/>
            <a:ext cx="7301653" cy="177978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364"/>
              <a:buFont typeface="Arial Black"/>
              <a:buNone/>
              <a:defRPr sz="2364">
                <a:solidFill>
                  <a:schemeClr val="lt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1" name="Google Shape;321;p56"/>
          <p:cNvSpPr txBox="1"/>
          <p:nvPr>
            <p:ph idx="1" type="body"/>
          </p:nvPr>
        </p:nvSpPr>
        <p:spPr>
          <a:xfrm>
            <a:off x="10132907" y="3241044"/>
            <a:ext cx="7301653" cy="745067"/>
          </a:xfrm>
          <a:prstGeom prst="rect">
            <a:avLst/>
          </a:prstGeom>
          <a:noFill/>
          <a:ln>
            <a:noFill/>
          </a:ln>
        </p:spPr>
        <p:txBody>
          <a:bodyPr anchorCtr="0" anchor="t" bIns="45700" lIns="91425" spcFirstLastPara="1" rIns="91425" wrap="square" tIns="45700">
            <a:noAutofit/>
          </a:bodyPr>
          <a:lstStyle>
            <a:lvl1pPr indent="-228600" lvl="0" marL="457200" algn="l">
              <a:spcBef>
                <a:spcPts val="473"/>
              </a:spcBef>
              <a:spcAft>
                <a:spcPts val="0"/>
              </a:spcAft>
              <a:buClr>
                <a:schemeClr val="lt1"/>
              </a:buClr>
              <a:buSzPts val="2364"/>
              <a:buNone/>
              <a:defRPr sz="2364">
                <a:solidFill>
                  <a:schemeClr val="lt1"/>
                </a:solidFill>
                <a:latin typeface="Arial"/>
                <a:ea typeface="Arial"/>
                <a:cs typeface="Arial"/>
                <a:sym typeface="Arial"/>
              </a:defRPr>
            </a:lvl1pPr>
            <a:lvl2pPr indent="-359981" lvl="1" marL="914400" algn="l">
              <a:spcBef>
                <a:spcPts val="414"/>
              </a:spcBef>
              <a:spcAft>
                <a:spcPts val="0"/>
              </a:spcAft>
              <a:buClr>
                <a:schemeClr val="lt1"/>
              </a:buClr>
              <a:buSzPts val="2069"/>
              <a:buChar char="–"/>
              <a:defRPr sz="2069">
                <a:solidFill>
                  <a:schemeClr val="lt1"/>
                </a:solidFill>
              </a:defRPr>
            </a:lvl2pPr>
            <a:lvl3pPr indent="-359981" lvl="2" marL="1371600" algn="l">
              <a:spcBef>
                <a:spcPts val="414"/>
              </a:spcBef>
              <a:spcAft>
                <a:spcPts val="0"/>
              </a:spcAft>
              <a:buClr>
                <a:schemeClr val="lt1"/>
              </a:buClr>
              <a:buSzPts val="2069"/>
              <a:buChar char="•"/>
              <a:defRPr sz="2069">
                <a:solidFill>
                  <a:schemeClr val="lt1"/>
                </a:solidFill>
              </a:defRPr>
            </a:lvl3pPr>
            <a:lvl4pPr indent="-359981" lvl="3" marL="1828800" algn="l">
              <a:spcBef>
                <a:spcPts val="414"/>
              </a:spcBef>
              <a:spcAft>
                <a:spcPts val="0"/>
              </a:spcAft>
              <a:buClr>
                <a:schemeClr val="lt1"/>
              </a:buClr>
              <a:buSzPts val="2069"/>
              <a:buChar char="–"/>
              <a:defRPr sz="2069">
                <a:solidFill>
                  <a:schemeClr val="lt1"/>
                </a:solidFill>
              </a:defRPr>
            </a:lvl4pPr>
            <a:lvl5pPr indent="-359981" lvl="4" marL="2286000" algn="l">
              <a:spcBef>
                <a:spcPts val="414"/>
              </a:spcBef>
              <a:spcAft>
                <a:spcPts val="0"/>
              </a:spcAft>
              <a:buClr>
                <a:schemeClr val="lt1"/>
              </a:buClr>
              <a:buSzPts val="2069"/>
              <a:buChar char="»"/>
              <a:defRPr sz="2069">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2" name="Google Shape;322;p56"/>
          <p:cNvSpPr txBox="1"/>
          <p:nvPr>
            <p:ph idx="2" type="body"/>
          </p:nvPr>
        </p:nvSpPr>
        <p:spPr>
          <a:xfrm>
            <a:off x="10132907" y="3986109"/>
            <a:ext cx="7301653" cy="1639147"/>
          </a:xfrm>
          <a:prstGeom prst="rect">
            <a:avLst/>
          </a:prstGeom>
          <a:noFill/>
          <a:ln>
            <a:noFill/>
          </a:ln>
        </p:spPr>
        <p:txBody>
          <a:bodyPr anchorCtr="0" anchor="t" bIns="45700" lIns="91425" spcFirstLastPara="1" rIns="91425" wrap="square" tIns="45700">
            <a:noAutofit/>
          </a:bodyPr>
          <a:lstStyle>
            <a:lvl1pPr indent="-228600" lvl="0" marL="457200" algn="l">
              <a:spcBef>
                <a:spcPts val="473"/>
              </a:spcBef>
              <a:spcAft>
                <a:spcPts val="0"/>
              </a:spcAft>
              <a:buClr>
                <a:schemeClr val="lt1"/>
              </a:buClr>
              <a:buSzPts val="2364"/>
              <a:buNone/>
              <a:defRPr i="1" sz="2364">
                <a:solidFill>
                  <a:schemeClr val="lt1"/>
                </a:solidFill>
                <a:latin typeface="Arial"/>
                <a:ea typeface="Arial"/>
                <a:cs typeface="Arial"/>
                <a:sym typeface="Arial"/>
              </a:defRPr>
            </a:lvl1pPr>
            <a:lvl2pPr indent="-359981" lvl="1" marL="914400" algn="l">
              <a:spcBef>
                <a:spcPts val="414"/>
              </a:spcBef>
              <a:spcAft>
                <a:spcPts val="0"/>
              </a:spcAft>
              <a:buClr>
                <a:schemeClr val="lt1"/>
              </a:buClr>
              <a:buSzPts val="2069"/>
              <a:buChar char="–"/>
              <a:defRPr sz="2069">
                <a:solidFill>
                  <a:schemeClr val="lt1"/>
                </a:solidFill>
              </a:defRPr>
            </a:lvl2pPr>
            <a:lvl3pPr indent="-359981" lvl="2" marL="1371600" algn="l">
              <a:spcBef>
                <a:spcPts val="414"/>
              </a:spcBef>
              <a:spcAft>
                <a:spcPts val="0"/>
              </a:spcAft>
              <a:buClr>
                <a:schemeClr val="lt1"/>
              </a:buClr>
              <a:buSzPts val="2069"/>
              <a:buChar char="•"/>
              <a:defRPr sz="2069">
                <a:solidFill>
                  <a:schemeClr val="lt1"/>
                </a:solidFill>
              </a:defRPr>
            </a:lvl3pPr>
            <a:lvl4pPr indent="-359981" lvl="3" marL="1828800" algn="l">
              <a:spcBef>
                <a:spcPts val="414"/>
              </a:spcBef>
              <a:spcAft>
                <a:spcPts val="0"/>
              </a:spcAft>
              <a:buClr>
                <a:schemeClr val="lt1"/>
              </a:buClr>
              <a:buSzPts val="2069"/>
              <a:buChar char="–"/>
              <a:defRPr sz="2069">
                <a:solidFill>
                  <a:schemeClr val="lt1"/>
                </a:solidFill>
              </a:defRPr>
            </a:lvl4pPr>
            <a:lvl5pPr indent="-359981" lvl="4" marL="2286000" algn="l">
              <a:spcBef>
                <a:spcPts val="414"/>
              </a:spcBef>
              <a:spcAft>
                <a:spcPts val="0"/>
              </a:spcAft>
              <a:buClr>
                <a:schemeClr val="lt1"/>
              </a:buClr>
              <a:buSzPts val="2069"/>
              <a:buChar char="»"/>
              <a:defRPr sz="2069">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323" name="Google Shape;323;p56"/>
          <p:cNvCxnSpPr/>
          <p:nvPr/>
        </p:nvCxnSpPr>
        <p:spPr>
          <a:xfrm>
            <a:off x="10281920" y="3083649"/>
            <a:ext cx="7152640" cy="0"/>
          </a:xfrm>
          <a:prstGeom prst="straightConnector1">
            <a:avLst/>
          </a:prstGeom>
          <a:noFill/>
          <a:ln cap="flat" cmpd="sng" w="19050">
            <a:solidFill>
              <a:srgbClr val="BABABA"/>
            </a:solidFill>
            <a:prstDash val="solid"/>
            <a:round/>
            <a:headEnd len="sm" w="sm" type="none"/>
            <a:tailEnd len="sm" w="sm" type="none"/>
          </a:ln>
        </p:spPr>
      </p:cxnSp>
      <p:sp>
        <p:nvSpPr>
          <p:cNvPr id="324" name="Google Shape;324;p56"/>
          <p:cNvSpPr txBox="1"/>
          <p:nvPr>
            <p:ph idx="3" type="body"/>
          </p:nvPr>
        </p:nvSpPr>
        <p:spPr>
          <a:xfrm>
            <a:off x="12070080" y="5923281"/>
            <a:ext cx="5364480" cy="745067"/>
          </a:xfrm>
          <a:prstGeom prst="rect">
            <a:avLst/>
          </a:prstGeom>
          <a:noFill/>
          <a:ln>
            <a:noFill/>
          </a:ln>
        </p:spPr>
        <p:txBody>
          <a:bodyPr anchorCtr="0" anchor="t" bIns="45700" lIns="91425" spcFirstLastPara="1" rIns="91425" wrap="square" tIns="45700">
            <a:noAutofit/>
          </a:bodyPr>
          <a:lstStyle>
            <a:lvl1pPr indent="-228600" lvl="0" marL="457200" algn="r">
              <a:spcBef>
                <a:spcPts val="473"/>
              </a:spcBef>
              <a:spcAft>
                <a:spcPts val="0"/>
              </a:spcAft>
              <a:buClr>
                <a:srgbClr val="BFBFBF"/>
              </a:buClr>
              <a:buSzPts val="2364"/>
              <a:buNone/>
              <a:defRPr sz="2364">
                <a:solidFill>
                  <a:srgbClr val="BFBFBF"/>
                </a:solidFill>
                <a:latin typeface="Arial"/>
                <a:ea typeface="Arial"/>
                <a:cs typeface="Arial"/>
                <a:sym typeface="Arial"/>
              </a:defRPr>
            </a:lvl1pPr>
            <a:lvl2pPr indent="-359981" lvl="1" marL="914400" algn="l">
              <a:spcBef>
                <a:spcPts val="414"/>
              </a:spcBef>
              <a:spcAft>
                <a:spcPts val="0"/>
              </a:spcAft>
              <a:buClr>
                <a:schemeClr val="lt1"/>
              </a:buClr>
              <a:buSzPts val="2069"/>
              <a:buChar char="–"/>
              <a:defRPr sz="2069">
                <a:solidFill>
                  <a:schemeClr val="lt1"/>
                </a:solidFill>
              </a:defRPr>
            </a:lvl2pPr>
            <a:lvl3pPr indent="-359981" lvl="2" marL="1371600" algn="l">
              <a:spcBef>
                <a:spcPts val="414"/>
              </a:spcBef>
              <a:spcAft>
                <a:spcPts val="0"/>
              </a:spcAft>
              <a:buClr>
                <a:schemeClr val="lt1"/>
              </a:buClr>
              <a:buSzPts val="2069"/>
              <a:buChar char="•"/>
              <a:defRPr sz="2069">
                <a:solidFill>
                  <a:schemeClr val="lt1"/>
                </a:solidFill>
              </a:defRPr>
            </a:lvl3pPr>
            <a:lvl4pPr indent="-359981" lvl="3" marL="1828800" algn="l">
              <a:spcBef>
                <a:spcPts val="414"/>
              </a:spcBef>
              <a:spcAft>
                <a:spcPts val="0"/>
              </a:spcAft>
              <a:buClr>
                <a:schemeClr val="lt1"/>
              </a:buClr>
              <a:buSzPts val="2069"/>
              <a:buChar char="–"/>
              <a:defRPr sz="2069">
                <a:solidFill>
                  <a:schemeClr val="lt1"/>
                </a:solidFill>
              </a:defRPr>
            </a:lvl4pPr>
            <a:lvl5pPr indent="-359981" lvl="4" marL="2286000" algn="l">
              <a:spcBef>
                <a:spcPts val="414"/>
              </a:spcBef>
              <a:spcAft>
                <a:spcPts val="0"/>
              </a:spcAft>
              <a:buClr>
                <a:schemeClr val="lt1"/>
              </a:buClr>
              <a:buSzPts val="2069"/>
              <a:buChar char="»"/>
              <a:defRPr sz="2069">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25" name="Shape 325"/>
        <p:cNvGrpSpPr/>
        <p:nvPr/>
      </p:nvGrpSpPr>
      <p:grpSpPr>
        <a:xfrm>
          <a:off x="0" y="0"/>
          <a:ext cx="0" cy="0"/>
          <a:chOff x="0" y="0"/>
          <a:chExt cx="0" cy="0"/>
        </a:xfrm>
      </p:grpSpPr>
      <p:sp>
        <p:nvSpPr>
          <p:cNvPr id="326" name="Google Shape;326;p57"/>
          <p:cNvSpPr txBox="1"/>
          <p:nvPr>
            <p:ph type="title"/>
          </p:nvPr>
        </p:nvSpPr>
        <p:spPr>
          <a:xfrm>
            <a:off x="6854613" y="2048939"/>
            <a:ext cx="9834880" cy="10347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606060"/>
              </a:buClr>
              <a:buSzPts val="2364"/>
              <a:buFont typeface="Arial Black"/>
              <a:buNone/>
              <a:defRPr sz="2364">
                <a:solidFill>
                  <a:srgbClr val="606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7" name="Google Shape;327;p57"/>
          <p:cNvSpPr txBox="1"/>
          <p:nvPr>
            <p:ph idx="1" type="body"/>
          </p:nvPr>
        </p:nvSpPr>
        <p:spPr>
          <a:xfrm>
            <a:off x="6854613" y="3241044"/>
            <a:ext cx="9834880" cy="745067"/>
          </a:xfrm>
          <a:prstGeom prst="rect">
            <a:avLst/>
          </a:prstGeom>
          <a:noFill/>
          <a:ln>
            <a:noFill/>
          </a:ln>
        </p:spPr>
        <p:txBody>
          <a:bodyPr anchorCtr="0" anchor="t" bIns="45700" lIns="91425" spcFirstLastPara="1" rIns="91425" wrap="square" tIns="45700">
            <a:noAutofit/>
          </a:bodyPr>
          <a:lstStyle>
            <a:lvl1pPr indent="-228600" lvl="0" marL="457200" algn="l">
              <a:spcBef>
                <a:spcPts val="473"/>
              </a:spcBef>
              <a:spcAft>
                <a:spcPts val="0"/>
              </a:spcAft>
              <a:buClr>
                <a:srgbClr val="606060"/>
              </a:buClr>
              <a:buSzPts val="2364"/>
              <a:buNone/>
              <a:defRPr sz="2364">
                <a:solidFill>
                  <a:srgbClr val="606060"/>
                </a:solidFill>
              </a:defRPr>
            </a:lvl1pPr>
            <a:lvl2pPr indent="-359981" lvl="1" marL="914400" algn="l">
              <a:spcBef>
                <a:spcPts val="414"/>
              </a:spcBef>
              <a:spcAft>
                <a:spcPts val="0"/>
              </a:spcAft>
              <a:buClr>
                <a:schemeClr val="lt1"/>
              </a:buClr>
              <a:buSzPts val="2069"/>
              <a:buChar char="–"/>
              <a:defRPr sz="2069">
                <a:solidFill>
                  <a:schemeClr val="lt1"/>
                </a:solidFill>
              </a:defRPr>
            </a:lvl2pPr>
            <a:lvl3pPr indent="-359981" lvl="2" marL="1371600" algn="l">
              <a:spcBef>
                <a:spcPts val="414"/>
              </a:spcBef>
              <a:spcAft>
                <a:spcPts val="0"/>
              </a:spcAft>
              <a:buClr>
                <a:schemeClr val="lt1"/>
              </a:buClr>
              <a:buSzPts val="2069"/>
              <a:buChar char="•"/>
              <a:defRPr sz="2069">
                <a:solidFill>
                  <a:schemeClr val="lt1"/>
                </a:solidFill>
              </a:defRPr>
            </a:lvl3pPr>
            <a:lvl4pPr indent="-359981" lvl="3" marL="1828800" algn="l">
              <a:spcBef>
                <a:spcPts val="414"/>
              </a:spcBef>
              <a:spcAft>
                <a:spcPts val="0"/>
              </a:spcAft>
              <a:buClr>
                <a:schemeClr val="lt1"/>
              </a:buClr>
              <a:buSzPts val="2069"/>
              <a:buChar char="–"/>
              <a:defRPr sz="2069">
                <a:solidFill>
                  <a:schemeClr val="lt1"/>
                </a:solidFill>
              </a:defRPr>
            </a:lvl4pPr>
            <a:lvl5pPr indent="-359981" lvl="4" marL="2286000" algn="l">
              <a:spcBef>
                <a:spcPts val="414"/>
              </a:spcBef>
              <a:spcAft>
                <a:spcPts val="0"/>
              </a:spcAft>
              <a:buClr>
                <a:schemeClr val="lt1"/>
              </a:buClr>
              <a:buSzPts val="2069"/>
              <a:buChar char="»"/>
              <a:defRPr sz="2069">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8" name="Google Shape;328;p57"/>
          <p:cNvSpPr txBox="1"/>
          <p:nvPr>
            <p:ph idx="2" type="body"/>
          </p:nvPr>
        </p:nvSpPr>
        <p:spPr>
          <a:xfrm>
            <a:off x="6854613" y="3986108"/>
            <a:ext cx="9834880" cy="1490133"/>
          </a:xfrm>
          <a:prstGeom prst="rect">
            <a:avLst/>
          </a:prstGeom>
          <a:noFill/>
          <a:ln>
            <a:noFill/>
          </a:ln>
        </p:spPr>
        <p:txBody>
          <a:bodyPr anchorCtr="0" anchor="t" bIns="45700" lIns="91425" spcFirstLastPara="1" rIns="91425" wrap="square" tIns="45700">
            <a:noAutofit/>
          </a:bodyPr>
          <a:lstStyle>
            <a:lvl1pPr indent="-228600" lvl="0" marL="457200" algn="l">
              <a:spcBef>
                <a:spcPts val="473"/>
              </a:spcBef>
              <a:spcAft>
                <a:spcPts val="0"/>
              </a:spcAft>
              <a:buClr>
                <a:srgbClr val="606060"/>
              </a:buClr>
              <a:buSzPts val="2364"/>
              <a:buNone/>
              <a:defRPr i="1" sz="2364">
                <a:solidFill>
                  <a:srgbClr val="606060"/>
                </a:solidFill>
                <a:latin typeface="Arial"/>
                <a:ea typeface="Arial"/>
                <a:cs typeface="Arial"/>
                <a:sym typeface="Arial"/>
              </a:defRPr>
            </a:lvl1pPr>
            <a:lvl2pPr indent="-359981" lvl="1" marL="914400" algn="l">
              <a:spcBef>
                <a:spcPts val="414"/>
              </a:spcBef>
              <a:spcAft>
                <a:spcPts val="0"/>
              </a:spcAft>
              <a:buClr>
                <a:schemeClr val="lt1"/>
              </a:buClr>
              <a:buSzPts val="2069"/>
              <a:buChar char="–"/>
              <a:defRPr sz="2069">
                <a:solidFill>
                  <a:schemeClr val="lt1"/>
                </a:solidFill>
              </a:defRPr>
            </a:lvl2pPr>
            <a:lvl3pPr indent="-359981" lvl="2" marL="1371600" algn="l">
              <a:spcBef>
                <a:spcPts val="414"/>
              </a:spcBef>
              <a:spcAft>
                <a:spcPts val="0"/>
              </a:spcAft>
              <a:buClr>
                <a:schemeClr val="lt1"/>
              </a:buClr>
              <a:buSzPts val="2069"/>
              <a:buChar char="•"/>
              <a:defRPr sz="2069">
                <a:solidFill>
                  <a:schemeClr val="lt1"/>
                </a:solidFill>
              </a:defRPr>
            </a:lvl3pPr>
            <a:lvl4pPr indent="-359981" lvl="3" marL="1828800" algn="l">
              <a:spcBef>
                <a:spcPts val="414"/>
              </a:spcBef>
              <a:spcAft>
                <a:spcPts val="0"/>
              </a:spcAft>
              <a:buClr>
                <a:schemeClr val="lt1"/>
              </a:buClr>
              <a:buSzPts val="2069"/>
              <a:buChar char="–"/>
              <a:defRPr sz="2069">
                <a:solidFill>
                  <a:schemeClr val="lt1"/>
                </a:solidFill>
              </a:defRPr>
            </a:lvl4pPr>
            <a:lvl5pPr indent="-359981" lvl="4" marL="2286000" algn="l">
              <a:spcBef>
                <a:spcPts val="414"/>
              </a:spcBef>
              <a:spcAft>
                <a:spcPts val="0"/>
              </a:spcAft>
              <a:buClr>
                <a:schemeClr val="lt1"/>
              </a:buClr>
              <a:buSzPts val="2069"/>
              <a:buChar char="»"/>
              <a:defRPr sz="2069">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329" name="Google Shape;329;p57"/>
          <p:cNvCxnSpPr/>
          <p:nvPr/>
        </p:nvCxnSpPr>
        <p:spPr>
          <a:xfrm flipH="1" rot="10800000">
            <a:off x="7003627" y="3083650"/>
            <a:ext cx="9834880" cy="9312"/>
          </a:xfrm>
          <a:prstGeom prst="straightConnector1">
            <a:avLst/>
          </a:prstGeom>
          <a:noFill/>
          <a:ln cap="flat" cmpd="sng" w="19050">
            <a:solidFill>
              <a:srgbClr val="A1A1A1"/>
            </a:solidFill>
            <a:prstDash val="solid"/>
            <a:round/>
            <a:headEnd len="sm" w="sm" type="none"/>
            <a:tailEnd len="sm" w="sm" type="none"/>
          </a:ln>
        </p:spPr>
      </p:cxnSp>
      <p:sp>
        <p:nvSpPr>
          <p:cNvPr id="330" name="Google Shape;330;p57"/>
          <p:cNvSpPr txBox="1"/>
          <p:nvPr>
            <p:ph idx="3" type="body"/>
          </p:nvPr>
        </p:nvSpPr>
        <p:spPr>
          <a:xfrm>
            <a:off x="12070080" y="5923281"/>
            <a:ext cx="4917440" cy="745067"/>
          </a:xfrm>
          <a:prstGeom prst="rect">
            <a:avLst/>
          </a:prstGeom>
          <a:noFill/>
          <a:ln>
            <a:noFill/>
          </a:ln>
        </p:spPr>
        <p:txBody>
          <a:bodyPr anchorCtr="0" anchor="t" bIns="45700" lIns="91425" spcFirstLastPara="1" rIns="91425" wrap="square" tIns="45700">
            <a:noAutofit/>
          </a:bodyPr>
          <a:lstStyle>
            <a:lvl1pPr indent="-228600" lvl="0" marL="457200" algn="r">
              <a:spcBef>
                <a:spcPts val="473"/>
              </a:spcBef>
              <a:spcAft>
                <a:spcPts val="0"/>
              </a:spcAft>
              <a:buClr>
                <a:srgbClr val="A5A5A5"/>
              </a:buClr>
              <a:buSzPts val="2364"/>
              <a:buNone/>
              <a:defRPr sz="2364">
                <a:solidFill>
                  <a:srgbClr val="A5A5A5"/>
                </a:solidFill>
              </a:defRPr>
            </a:lvl1pPr>
            <a:lvl2pPr indent="-359981" lvl="1" marL="914400" algn="l">
              <a:spcBef>
                <a:spcPts val="414"/>
              </a:spcBef>
              <a:spcAft>
                <a:spcPts val="0"/>
              </a:spcAft>
              <a:buClr>
                <a:schemeClr val="lt1"/>
              </a:buClr>
              <a:buSzPts val="2069"/>
              <a:buChar char="–"/>
              <a:defRPr sz="2069">
                <a:solidFill>
                  <a:schemeClr val="lt1"/>
                </a:solidFill>
              </a:defRPr>
            </a:lvl2pPr>
            <a:lvl3pPr indent="-359981" lvl="2" marL="1371600" algn="l">
              <a:spcBef>
                <a:spcPts val="414"/>
              </a:spcBef>
              <a:spcAft>
                <a:spcPts val="0"/>
              </a:spcAft>
              <a:buClr>
                <a:schemeClr val="lt1"/>
              </a:buClr>
              <a:buSzPts val="2069"/>
              <a:buChar char="•"/>
              <a:defRPr sz="2069">
                <a:solidFill>
                  <a:schemeClr val="lt1"/>
                </a:solidFill>
              </a:defRPr>
            </a:lvl3pPr>
            <a:lvl4pPr indent="-359981" lvl="3" marL="1828800" algn="l">
              <a:spcBef>
                <a:spcPts val="414"/>
              </a:spcBef>
              <a:spcAft>
                <a:spcPts val="0"/>
              </a:spcAft>
              <a:buClr>
                <a:schemeClr val="lt1"/>
              </a:buClr>
              <a:buSzPts val="2069"/>
              <a:buChar char="–"/>
              <a:defRPr sz="2069">
                <a:solidFill>
                  <a:schemeClr val="lt1"/>
                </a:solidFill>
              </a:defRPr>
            </a:lvl4pPr>
            <a:lvl5pPr indent="-359981" lvl="4" marL="2286000" algn="l">
              <a:spcBef>
                <a:spcPts val="414"/>
              </a:spcBef>
              <a:spcAft>
                <a:spcPts val="0"/>
              </a:spcAft>
              <a:buClr>
                <a:schemeClr val="lt1"/>
              </a:buClr>
              <a:buSzPts val="2069"/>
              <a:buChar char="»"/>
              <a:defRPr sz="2069">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1" name="Shape 331"/>
        <p:cNvGrpSpPr/>
        <p:nvPr/>
      </p:nvGrpSpPr>
      <p:grpSpPr>
        <a:xfrm>
          <a:off x="0" y="0"/>
          <a:ext cx="0" cy="0"/>
          <a:chOff x="0" y="0"/>
          <a:chExt cx="0" cy="0"/>
        </a:xfrm>
      </p:grpSpPr>
      <p:sp>
        <p:nvSpPr>
          <p:cNvPr id="332" name="Google Shape;332;p58"/>
          <p:cNvSpPr txBox="1"/>
          <p:nvPr>
            <p:ph type="ctrTitle"/>
          </p:nvPr>
        </p:nvSpPr>
        <p:spPr>
          <a:xfrm>
            <a:off x="1341120" y="3126184"/>
            <a:ext cx="15199360" cy="215448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7F7F7F"/>
              </a:buClr>
              <a:buSzPts val="2955"/>
              <a:buFont typeface="Arial Black"/>
              <a:buNone/>
              <a:defRPr>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3" name="Google Shape;333;p58"/>
          <p:cNvSpPr txBox="1"/>
          <p:nvPr>
            <p:ph idx="1" type="subTitle"/>
          </p:nvPr>
        </p:nvSpPr>
        <p:spPr>
          <a:xfrm>
            <a:off x="2682240" y="5699760"/>
            <a:ext cx="12517120" cy="2570480"/>
          </a:xfrm>
          <a:prstGeom prst="rect">
            <a:avLst/>
          </a:prstGeom>
          <a:noFill/>
          <a:ln>
            <a:noFill/>
          </a:ln>
        </p:spPr>
        <p:txBody>
          <a:bodyPr anchorCtr="0" anchor="t" bIns="45700" lIns="91425" spcFirstLastPara="1" rIns="91425" wrap="square" tIns="45700">
            <a:normAutofit/>
          </a:bodyPr>
          <a:lstStyle>
            <a:lvl1pPr lvl="0" algn="ctr">
              <a:spcBef>
                <a:spcPts val="591"/>
              </a:spcBef>
              <a:spcAft>
                <a:spcPts val="0"/>
              </a:spcAft>
              <a:buClr>
                <a:srgbClr val="888888"/>
              </a:buClr>
              <a:buSzPts val="2955"/>
              <a:buNone/>
              <a:defRPr sz="2955">
                <a:solidFill>
                  <a:srgbClr val="888888"/>
                </a:solidFill>
                <a:latin typeface="Arial Black"/>
                <a:ea typeface="Arial Black"/>
                <a:cs typeface="Arial Black"/>
                <a:sym typeface="Arial Black"/>
              </a:defRPr>
            </a:lvl1pPr>
            <a:lvl2pPr lvl="1" algn="ctr">
              <a:spcBef>
                <a:spcPts val="709"/>
              </a:spcBef>
              <a:spcAft>
                <a:spcPts val="0"/>
              </a:spcAft>
              <a:buClr>
                <a:srgbClr val="888888"/>
              </a:buClr>
              <a:buSzPts val="3547"/>
              <a:buNone/>
              <a:defRPr>
                <a:solidFill>
                  <a:srgbClr val="888888"/>
                </a:solidFill>
              </a:defRPr>
            </a:lvl2pPr>
            <a:lvl3pPr lvl="2" algn="ctr">
              <a:spcBef>
                <a:spcPts val="709"/>
              </a:spcBef>
              <a:spcAft>
                <a:spcPts val="0"/>
              </a:spcAft>
              <a:buClr>
                <a:srgbClr val="888888"/>
              </a:buClr>
              <a:buSzPts val="3547"/>
              <a:buNone/>
              <a:defRPr>
                <a:solidFill>
                  <a:srgbClr val="888888"/>
                </a:solidFill>
              </a:defRPr>
            </a:lvl3pPr>
            <a:lvl4pPr lvl="3" algn="ctr">
              <a:spcBef>
                <a:spcPts val="591"/>
              </a:spcBef>
              <a:spcAft>
                <a:spcPts val="0"/>
              </a:spcAft>
              <a:buClr>
                <a:srgbClr val="888888"/>
              </a:buClr>
              <a:buSzPts val="2955"/>
              <a:buNone/>
              <a:defRPr>
                <a:solidFill>
                  <a:srgbClr val="888888"/>
                </a:solidFill>
              </a:defRPr>
            </a:lvl4pPr>
            <a:lvl5pPr lvl="4" algn="ctr">
              <a:spcBef>
                <a:spcPts val="591"/>
              </a:spcBef>
              <a:spcAft>
                <a:spcPts val="0"/>
              </a:spcAft>
              <a:buClr>
                <a:srgbClr val="888888"/>
              </a:buClr>
              <a:buSzPts val="2955"/>
              <a:buNone/>
              <a:defRPr>
                <a:solidFill>
                  <a:srgbClr val="888888"/>
                </a:solidFill>
              </a:defRPr>
            </a:lvl5pPr>
            <a:lvl6pPr lvl="5" algn="ctr">
              <a:spcBef>
                <a:spcPts val="591"/>
              </a:spcBef>
              <a:spcAft>
                <a:spcPts val="0"/>
              </a:spcAft>
              <a:buClr>
                <a:srgbClr val="888888"/>
              </a:buClr>
              <a:buSzPts val="2955"/>
              <a:buNone/>
              <a:defRPr>
                <a:solidFill>
                  <a:srgbClr val="888888"/>
                </a:solidFill>
              </a:defRPr>
            </a:lvl6pPr>
            <a:lvl7pPr lvl="6" algn="ctr">
              <a:spcBef>
                <a:spcPts val="591"/>
              </a:spcBef>
              <a:spcAft>
                <a:spcPts val="0"/>
              </a:spcAft>
              <a:buClr>
                <a:srgbClr val="888888"/>
              </a:buClr>
              <a:buSzPts val="2955"/>
              <a:buNone/>
              <a:defRPr>
                <a:solidFill>
                  <a:srgbClr val="888888"/>
                </a:solidFill>
              </a:defRPr>
            </a:lvl7pPr>
            <a:lvl8pPr lvl="7" algn="ctr">
              <a:spcBef>
                <a:spcPts val="591"/>
              </a:spcBef>
              <a:spcAft>
                <a:spcPts val="0"/>
              </a:spcAft>
              <a:buClr>
                <a:srgbClr val="888888"/>
              </a:buClr>
              <a:buSzPts val="2955"/>
              <a:buNone/>
              <a:defRPr>
                <a:solidFill>
                  <a:srgbClr val="888888"/>
                </a:solidFill>
              </a:defRPr>
            </a:lvl8pPr>
            <a:lvl9pPr lvl="8" algn="ctr">
              <a:spcBef>
                <a:spcPts val="591"/>
              </a:spcBef>
              <a:spcAft>
                <a:spcPts val="0"/>
              </a:spcAft>
              <a:buClr>
                <a:srgbClr val="888888"/>
              </a:buClr>
              <a:buSzPts val="2955"/>
              <a:buNone/>
              <a:defRPr>
                <a:solidFill>
                  <a:srgbClr val="888888"/>
                </a:solidFill>
              </a:defRPr>
            </a:lvl9pPr>
          </a:lstStyle>
          <a:p/>
        </p:txBody>
      </p:sp>
      <p:sp>
        <p:nvSpPr>
          <p:cNvPr id="334" name="Google Shape;334;p58"/>
          <p:cNvSpPr txBox="1"/>
          <p:nvPr>
            <p:ph idx="12" type="sldNum"/>
          </p:nvPr>
        </p:nvSpPr>
        <p:spPr>
          <a:xfrm>
            <a:off x="8544679" y="9111547"/>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35" name="Google Shape;335;p58"/>
          <p:cNvSpPr txBox="1"/>
          <p:nvPr/>
        </p:nvSpPr>
        <p:spPr>
          <a:xfrm>
            <a:off x="0" y="0"/>
            <a:ext cx="17881600" cy="7517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4285">
              <a:solidFill>
                <a:schemeClr val="dk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336" name="Shape 336"/>
        <p:cNvGrpSpPr/>
        <p:nvPr/>
      </p:nvGrpSpPr>
      <p:grpSpPr>
        <a:xfrm>
          <a:off x="0" y="0"/>
          <a:ext cx="0" cy="0"/>
          <a:chOff x="0" y="0"/>
          <a:chExt cx="0" cy="0"/>
        </a:xfrm>
      </p:grpSpPr>
      <p:sp>
        <p:nvSpPr>
          <p:cNvPr id="337" name="Google Shape;337;p59"/>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2955"/>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8" name="Google Shape;338;p59"/>
          <p:cNvSpPr txBox="1"/>
          <p:nvPr>
            <p:ph idx="1" type="body"/>
          </p:nvPr>
        </p:nvSpPr>
        <p:spPr>
          <a:xfrm>
            <a:off x="447040" y="1601899"/>
            <a:ext cx="15944427" cy="723335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404040"/>
              </a:buClr>
              <a:buSzPts val="1800"/>
              <a:buChar char="•"/>
              <a:defRPr/>
            </a:lvl1pPr>
            <a:lvl2pPr indent="-342900" lvl="1" marL="914400" algn="l">
              <a:spcBef>
                <a:spcPts val="360"/>
              </a:spcBef>
              <a:spcAft>
                <a:spcPts val="0"/>
              </a:spcAft>
              <a:buClr>
                <a:srgbClr val="606060"/>
              </a:buClr>
              <a:buSzPts val="1800"/>
              <a:buChar char="–"/>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9F9F9F"/>
              </a:buClr>
              <a:buSzPts val="1800"/>
              <a:buChar char="–"/>
              <a:defRPr/>
            </a:lvl4pPr>
            <a:lvl5pPr indent="-342900" lvl="4" marL="2286000" algn="l">
              <a:spcBef>
                <a:spcPts val="360"/>
              </a:spcBef>
              <a:spcAft>
                <a:spcPts val="0"/>
              </a:spcAft>
              <a:buClr>
                <a:srgbClr val="BFBFBF"/>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9" name="Google Shape;339;p59"/>
          <p:cNvSpPr txBox="1"/>
          <p:nvPr>
            <p:ph idx="12" type="sldNum"/>
          </p:nvPr>
        </p:nvSpPr>
        <p:spPr>
          <a:xfrm>
            <a:off x="8544679" y="9111547"/>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340" name="Google Shape;340;p59"/>
          <p:cNvPicPr preferRelativeResize="0"/>
          <p:nvPr/>
        </p:nvPicPr>
        <p:blipFill rotWithShape="1">
          <a:blip r:embed="rId2">
            <a:alphaModFix/>
          </a:blip>
          <a:srcRect b="0" l="0" r="0" t="0"/>
          <a:stretch/>
        </p:blipFill>
        <p:spPr>
          <a:xfrm>
            <a:off x="16838507" y="0"/>
            <a:ext cx="1043093" cy="1128766"/>
          </a:xfrm>
          <a:prstGeom prst="rect">
            <a:avLst/>
          </a:prstGeom>
          <a:solidFill>
            <a:schemeClr val="accent1"/>
          </a:solid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1" name="Shape 341"/>
        <p:cNvGrpSpPr/>
        <p:nvPr/>
      </p:nvGrpSpPr>
      <p:grpSpPr>
        <a:xfrm>
          <a:off x="0" y="0"/>
          <a:ext cx="0" cy="0"/>
          <a:chOff x="0" y="0"/>
          <a:chExt cx="0" cy="0"/>
        </a:xfrm>
      </p:grpSpPr>
      <p:sp>
        <p:nvSpPr>
          <p:cNvPr id="342" name="Google Shape;342;p60"/>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2955"/>
              <a:buFont typeface="Arial Black"/>
              <a:buNone/>
              <a:defRPr>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3" name="Google Shape;343;p60"/>
          <p:cNvSpPr txBox="1"/>
          <p:nvPr>
            <p:ph idx="1" type="body"/>
          </p:nvPr>
        </p:nvSpPr>
        <p:spPr>
          <a:xfrm>
            <a:off x="447040" y="1601899"/>
            <a:ext cx="16391467" cy="7233357"/>
          </a:xfrm>
          <a:prstGeom prst="rect">
            <a:avLst/>
          </a:prstGeom>
          <a:noFill/>
          <a:ln>
            <a:noFill/>
          </a:ln>
        </p:spPr>
        <p:txBody>
          <a:bodyPr anchorCtr="0" anchor="t" bIns="45700" lIns="91425" spcFirstLastPara="1" rIns="91425" wrap="square" tIns="45700">
            <a:normAutofit/>
          </a:bodyPr>
          <a:lstStyle>
            <a:lvl1pPr indent="-453834" lvl="0" marL="457200" algn="l">
              <a:spcBef>
                <a:spcPts val="709"/>
              </a:spcBef>
              <a:spcAft>
                <a:spcPts val="0"/>
              </a:spcAft>
              <a:buClr>
                <a:srgbClr val="404040"/>
              </a:buClr>
              <a:buSzPts val="3547"/>
              <a:buChar char="•"/>
              <a:defRPr>
                <a:latin typeface="Arial"/>
                <a:ea typeface="Arial"/>
                <a:cs typeface="Arial"/>
                <a:sym typeface="Arial"/>
              </a:defRPr>
            </a:lvl1pPr>
            <a:lvl2pPr indent="-453834" lvl="1" marL="914400" algn="l">
              <a:spcBef>
                <a:spcPts val="709"/>
              </a:spcBef>
              <a:spcAft>
                <a:spcPts val="0"/>
              </a:spcAft>
              <a:buClr>
                <a:srgbClr val="606060"/>
              </a:buClr>
              <a:buSzPts val="3547"/>
              <a:buChar char="–"/>
              <a:defRPr>
                <a:latin typeface="Arial"/>
                <a:ea typeface="Arial"/>
                <a:cs typeface="Arial"/>
                <a:sym typeface="Arial"/>
              </a:defRPr>
            </a:lvl2pPr>
            <a:lvl3pPr indent="-453834" lvl="2" marL="1371600" algn="l">
              <a:spcBef>
                <a:spcPts val="709"/>
              </a:spcBef>
              <a:spcAft>
                <a:spcPts val="0"/>
              </a:spcAft>
              <a:buClr>
                <a:srgbClr val="7F7F7F"/>
              </a:buClr>
              <a:buSzPts val="3547"/>
              <a:buChar char="•"/>
              <a:defRPr>
                <a:latin typeface="Arial"/>
                <a:ea typeface="Arial"/>
                <a:cs typeface="Arial"/>
                <a:sym typeface="Arial"/>
              </a:defRPr>
            </a:lvl3pPr>
            <a:lvl4pPr indent="-416242" lvl="3" marL="1828800" algn="l">
              <a:spcBef>
                <a:spcPts val="591"/>
              </a:spcBef>
              <a:spcAft>
                <a:spcPts val="0"/>
              </a:spcAft>
              <a:buClr>
                <a:srgbClr val="9F9F9F"/>
              </a:buClr>
              <a:buSzPts val="2955"/>
              <a:buChar char="–"/>
              <a:defRPr>
                <a:latin typeface="Arial"/>
                <a:ea typeface="Arial"/>
                <a:cs typeface="Arial"/>
                <a:sym typeface="Arial"/>
              </a:defRPr>
            </a:lvl4pPr>
            <a:lvl5pPr indent="-416242" lvl="4" marL="2286000" algn="l">
              <a:spcBef>
                <a:spcPts val="591"/>
              </a:spcBef>
              <a:spcAft>
                <a:spcPts val="0"/>
              </a:spcAft>
              <a:buClr>
                <a:srgbClr val="BFBFBF"/>
              </a:buClr>
              <a:buSzPts val="2955"/>
              <a:buChar char="»"/>
              <a:defRPr>
                <a:latin typeface="Arial"/>
                <a:ea typeface="Arial"/>
                <a:cs typeface="Arial"/>
                <a:sym typeface="Aria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4" name="Google Shape;344;p60"/>
          <p:cNvSpPr txBox="1"/>
          <p:nvPr>
            <p:ph idx="12" type="sldNum"/>
          </p:nvPr>
        </p:nvSpPr>
        <p:spPr>
          <a:xfrm>
            <a:off x="8544679" y="9111547"/>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45" name="Google Shape;345;p60"/>
          <p:cNvCxnSpPr/>
          <p:nvPr/>
        </p:nvCxnSpPr>
        <p:spPr>
          <a:xfrm>
            <a:off x="-149014" y="1452880"/>
            <a:ext cx="8344747" cy="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46" name="Shape 346"/>
        <p:cNvGrpSpPr/>
        <p:nvPr/>
      </p:nvGrpSpPr>
      <p:grpSpPr>
        <a:xfrm>
          <a:off x="0" y="0"/>
          <a:ext cx="0" cy="0"/>
          <a:chOff x="0" y="0"/>
          <a:chExt cx="0" cy="0"/>
        </a:xfrm>
      </p:grpSpPr>
      <p:sp>
        <p:nvSpPr>
          <p:cNvPr id="347" name="Google Shape;347;p61"/>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2"/>
              </a:buClr>
              <a:buSzPts val="2955"/>
              <a:buFont typeface="Arial Black"/>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8" name="Google Shape;348;p61"/>
          <p:cNvSpPr txBox="1"/>
          <p:nvPr>
            <p:ph idx="1" type="body"/>
          </p:nvPr>
        </p:nvSpPr>
        <p:spPr>
          <a:xfrm>
            <a:off x="447040" y="1601899"/>
            <a:ext cx="15944427" cy="723335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404040"/>
              </a:buClr>
              <a:buSzPts val="1800"/>
              <a:buChar char="•"/>
              <a:defRPr/>
            </a:lvl1pPr>
            <a:lvl2pPr indent="-342900" lvl="1" marL="914400" algn="l">
              <a:spcBef>
                <a:spcPts val="360"/>
              </a:spcBef>
              <a:spcAft>
                <a:spcPts val="0"/>
              </a:spcAft>
              <a:buClr>
                <a:srgbClr val="606060"/>
              </a:buClr>
              <a:buSzPts val="1800"/>
              <a:buChar char="–"/>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9F9F9F"/>
              </a:buClr>
              <a:buSzPts val="1800"/>
              <a:buChar char="–"/>
              <a:defRPr/>
            </a:lvl4pPr>
            <a:lvl5pPr indent="-342900" lvl="4" marL="2286000" algn="l">
              <a:spcBef>
                <a:spcPts val="360"/>
              </a:spcBef>
              <a:spcAft>
                <a:spcPts val="0"/>
              </a:spcAft>
              <a:buClr>
                <a:srgbClr val="BFBFBF"/>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9" name="Google Shape;349;p61"/>
          <p:cNvSpPr txBox="1"/>
          <p:nvPr>
            <p:ph idx="12" type="sldNum"/>
          </p:nvPr>
        </p:nvSpPr>
        <p:spPr>
          <a:xfrm>
            <a:off x="8544679" y="9111547"/>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50" name="Google Shape;350;p61"/>
          <p:cNvCxnSpPr/>
          <p:nvPr/>
        </p:nvCxnSpPr>
        <p:spPr>
          <a:xfrm>
            <a:off x="-149014" y="1452880"/>
            <a:ext cx="8344747" cy="0"/>
          </a:xfrm>
          <a:prstGeom prst="straightConnector1">
            <a:avLst/>
          </a:prstGeom>
          <a:noFill/>
          <a:ln cap="flat" cmpd="sng" w="28575">
            <a:solidFill>
              <a:schemeClr val="dk2"/>
            </a:solidFill>
            <a:prstDash val="solid"/>
            <a:round/>
            <a:headEnd len="sm" w="sm" type="none"/>
            <a:tailEnd len="sm" w="sm" type="none"/>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1" name="Shape 351"/>
        <p:cNvGrpSpPr/>
        <p:nvPr/>
      </p:nvGrpSpPr>
      <p:grpSpPr>
        <a:xfrm>
          <a:off x="0" y="0"/>
          <a:ext cx="0" cy="0"/>
          <a:chOff x="0" y="0"/>
          <a:chExt cx="0" cy="0"/>
        </a:xfrm>
      </p:grpSpPr>
      <p:sp>
        <p:nvSpPr>
          <p:cNvPr id="352" name="Google Shape;352;p62"/>
          <p:cNvSpPr txBox="1"/>
          <p:nvPr>
            <p:ph type="title"/>
          </p:nvPr>
        </p:nvSpPr>
        <p:spPr>
          <a:xfrm>
            <a:off x="1412523" y="6463454"/>
            <a:ext cx="15199360" cy="1999262"/>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7F7F7F"/>
              </a:buClr>
              <a:buSzPts val="3547"/>
              <a:buFont typeface="Arial Black"/>
              <a:buNone/>
              <a:defRPr b="1" sz="354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3" name="Google Shape;353;p62"/>
          <p:cNvSpPr txBox="1"/>
          <p:nvPr>
            <p:ph idx="1" type="body"/>
          </p:nvPr>
        </p:nvSpPr>
        <p:spPr>
          <a:xfrm>
            <a:off x="1412523" y="4262408"/>
            <a:ext cx="15199360" cy="2201050"/>
          </a:xfrm>
          <a:prstGeom prst="rect">
            <a:avLst/>
          </a:prstGeom>
          <a:noFill/>
          <a:ln>
            <a:noFill/>
          </a:ln>
        </p:spPr>
        <p:txBody>
          <a:bodyPr anchorCtr="0" anchor="b" bIns="45700" lIns="91425" spcFirstLastPara="1" rIns="91425" wrap="square" tIns="45700">
            <a:normAutofit/>
          </a:bodyPr>
          <a:lstStyle>
            <a:lvl1pPr indent="-228600" lvl="0" marL="457200" algn="l">
              <a:spcBef>
                <a:spcPts val="591"/>
              </a:spcBef>
              <a:spcAft>
                <a:spcPts val="0"/>
              </a:spcAft>
              <a:buClr>
                <a:srgbClr val="888888"/>
              </a:buClr>
              <a:buSzPts val="2955"/>
              <a:buNone/>
              <a:defRPr sz="2955">
                <a:solidFill>
                  <a:srgbClr val="888888"/>
                </a:solidFill>
              </a:defRPr>
            </a:lvl1pPr>
            <a:lvl2pPr indent="-228600" lvl="1" marL="914400" algn="l">
              <a:spcBef>
                <a:spcPts val="532"/>
              </a:spcBef>
              <a:spcAft>
                <a:spcPts val="0"/>
              </a:spcAft>
              <a:buClr>
                <a:srgbClr val="888888"/>
              </a:buClr>
              <a:buSzPts val="2660"/>
              <a:buNone/>
              <a:defRPr sz="2660">
                <a:solidFill>
                  <a:srgbClr val="888888"/>
                </a:solidFill>
              </a:defRPr>
            </a:lvl2pPr>
            <a:lvl3pPr indent="-228600" lvl="2" marL="1371600" algn="l">
              <a:spcBef>
                <a:spcPts val="473"/>
              </a:spcBef>
              <a:spcAft>
                <a:spcPts val="0"/>
              </a:spcAft>
              <a:buClr>
                <a:srgbClr val="888888"/>
              </a:buClr>
              <a:buSzPts val="2364"/>
              <a:buNone/>
              <a:defRPr sz="2364">
                <a:solidFill>
                  <a:srgbClr val="888888"/>
                </a:solidFill>
              </a:defRPr>
            </a:lvl3pPr>
            <a:lvl4pPr indent="-228600" lvl="3" marL="1828800" algn="l">
              <a:spcBef>
                <a:spcPts val="414"/>
              </a:spcBef>
              <a:spcAft>
                <a:spcPts val="0"/>
              </a:spcAft>
              <a:buClr>
                <a:srgbClr val="888888"/>
              </a:buClr>
              <a:buSzPts val="2069"/>
              <a:buNone/>
              <a:defRPr sz="2069">
                <a:solidFill>
                  <a:srgbClr val="888888"/>
                </a:solidFill>
              </a:defRPr>
            </a:lvl4pPr>
            <a:lvl5pPr indent="-228600" lvl="4" marL="2286000" algn="l">
              <a:spcBef>
                <a:spcPts val="414"/>
              </a:spcBef>
              <a:spcAft>
                <a:spcPts val="0"/>
              </a:spcAft>
              <a:buClr>
                <a:srgbClr val="888888"/>
              </a:buClr>
              <a:buSzPts val="2069"/>
              <a:buNone/>
              <a:defRPr sz="2069">
                <a:solidFill>
                  <a:srgbClr val="888888"/>
                </a:solidFill>
              </a:defRPr>
            </a:lvl5pPr>
            <a:lvl6pPr indent="-228600" lvl="5" marL="2743200" algn="l">
              <a:spcBef>
                <a:spcPts val="414"/>
              </a:spcBef>
              <a:spcAft>
                <a:spcPts val="0"/>
              </a:spcAft>
              <a:buClr>
                <a:srgbClr val="888888"/>
              </a:buClr>
              <a:buSzPts val="2069"/>
              <a:buNone/>
              <a:defRPr sz="2069">
                <a:solidFill>
                  <a:srgbClr val="888888"/>
                </a:solidFill>
              </a:defRPr>
            </a:lvl6pPr>
            <a:lvl7pPr indent="-228600" lvl="6" marL="3200400" algn="l">
              <a:spcBef>
                <a:spcPts val="414"/>
              </a:spcBef>
              <a:spcAft>
                <a:spcPts val="0"/>
              </a:spcAft>
              <a:buClr>
                <a:srgbClr val="888888"/>
              </a:buClr>
              <a:buSzPts val="2069"/>
              <a:buNone/>
              <a:defRPr sz="2069">
                <a:solidFill>
                  <a:srgbClr val="888888"/>
                </a:solidFill>
              </a:defRPr>
            </a:lvl7pPr>
            <a:lvl8pPr indent="-228600" lvl="7" marL="3657600" algn="l">
              <a:spcBef>
                <a:spcPts val="414"/>
              </a:spcBef>
              <a:spcAft>
                <a:spcPts val="0"/>
              </a:spcAft>
              <a:buClr>
                <a:srgbClr val="888888"/>
              </a:buClr>
              <a:buSzPts val="2069"/>
              <a:buNone/>
              <a:defRPr sz="2069">
                <a:solidFill>
                  <a:srgbClr val="888888"/>
                </a:solidFill>
              </a:defRPr>
            </a:lvl8pPr>
            <a:lvl9pPr indent="-228600" lvl="8" marL="4114800" algn="l">
              <a:spcBef>
                <a:spcPts val="414"/>
              </a:spcBef>
              <a:spcAft>
                <a:spcPts val="0"/>
              </a:spcAft>
              <a:buClr>
                <a:srgbClr val="888888"/>
              </a:buClr>
              <a:buSzPts val="2069"/>
              <a:buNone/>
              <a:defRPr sz="2069">
                <a:solidFill>
                  <a:srgbClr val="888888"/>
                </a:solidFill>
              </a:defRPr>
            </a:lvl9pPr>
          </a:lstStyle>
          <a:p/>
        </p:txBody>
      </p:sp>
      <p:sp>
        <p:nvSpPr>
          <p:cNvPr id="354" name="Google Shape;354;p62"/>
          <p:cNvSpPr txBox="1"/>
          <p:nvPr>
            <p:ph idx="12" type="sldNum"/>
          </p:nvPr>
        </p:nvSpPr>
        <p:spPr>
          <a:xfrm>
            <a:off x="8544679" y="9111547"/>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55" name="Google Shape;355;p62"/>
          <p:cNvCxnSpPr/>
          <p:nvPr/>
        </p:nvCxnSpPr>
        <p:spPr>
          <a:xfrm>
            <a:off x="-149014" y="7413413"/>
            <a:ext cx="8344747" cy="0"/>
          </a:xfrm>
          <a:prstGeom prst="straightConnector1">
            <a:avLst/>
          </a:prstGeom>
          <a:noFill/>
          <a:ln cap="flat" cmpd="sng" w="28575">
            <a:solidFill>
              <a:schemeClr val="dk2"/>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20"/>
          <p:cNvSpPr txBox="1"/>
          <p:nvPr>
            <p:ph type="title"/>
          </p:nvPr>
        </p:nvSpPr>
        <p:spPr>
          <a:xfrm>
            <a:off x="894080" y="402802"/>
            <a:ext cx="16093440" cy="1676400"/>
          </a:xfrm>
          <a:prstGeom prst="rect">
            <a:avLst/>
          </a:prstGeom>
          <a:noFill/>
          <a:ln>
            <a:noFill/>
          </a:ln>
        </p:spPr>
        <p:txBody>
          <a:bodyPr anchorCtr="0" anchor="ctr" bIns="73150" lIns="146300" spcFirstLastPara="1" rIns="146300" wrap="square" tIns="73150">
            <a:normAutofit/>
          </a:bodyPr>
          <a:lstStyle>
            <a:lvl1pPr lvl="0" algn="ctr">
              <a:spcBef>
                <a:spcPts val="0"/>
              </a:spcBef>
              <a:spcAft>
                <a:spcPts val="0"/>
              </a:spcAft>
              <a:buClr>
                <a:schemeClr val="dk1"/>
              </a:buClr>
              <a:buSzPts val="7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0"/>
          <p:cNvSpPr txBox="1"/>
          <p:nvPr>
            <p:ph idx="1" type="body"/>
          </p:nvPr>
        </p:nvSpPr>
        <p:spPr>
          <a:xfrm>
            <a:off x="894080" y="2251499"/>
            <a:ext cx="7900813" cy="938318"/>
          </a:xfrm>
          <a:prstGeom prst="rect">
            <a:avLst/>
          </a:prstGeom>
          <a:noFill/>
          <a:ln>
            <a:noFill/>
          </a:ln>
        </p:spPr>
        <p:txBody>
          <a:bodyPr anchorCtr="0" anchor="b" bIns="73150" lIns="146300" spcFirstLastPara="1" rIns="146300" wrap="square" tIns="73150">
            <a:normAutofit/>
          </a:bodyPr>
          <a:lstStyle>
            <a:lvl1pPr indent="-228600" lvl="0" marL="457200" algn="l">
              <a:spcBef>
                <a:spcPts val="760"/>
              </a:spcBef>
              <a:spcAft>
                <a:spcPts val="0"/>
              </a:spcAft>
              <a:buClr>
                <a:schemeClr val="dk1"/>
              </a:buClr>
              <a:buSzPts val="3800"/>
              <a:buNone/>
              <a:defRPr b="1" sz="3800"/>
            </a:lvl1pPr>
            <a:lvl2pPr indent="-228600" lvl="1" marL="914400" algn="l">
              <a:spcBef>
                <a:spcPts val="640"/>
              </a:spcBef>
              <a:spcAft>
                <a:spcPts val="0"/>
              </a:spcAft>
              <a:buClr>
                <a:schemeClr val="dk1"/>
              </a:buClr>
              <a:buSzPts val="3200"/>
              <a:buNone/>
              <a:defRPr b="1" sz="3200"/>
            </a:lvl2pPr>
            <a:lvl3pPr indent="-228600" lvl="2" marL="1371600" algn="l">
              <a:spcBef>
                <a:spcPts val="580"/>
              </a:spcBef>
              <a:spcAft>
                <a:spcPts val="0"/>
              </a:spcAft>
              <a:buClr>
                <a:schemeClr val="dk1"/>
              </a:buClr>
              <a:buSzPts val="2900"/>
              <a:buNone/>
              <a:defRPr b="1" sz="2900"/>
            </a:lvl3pPr>
            <a:lvl4pPr indent="-228600" lvl="3" marL="1828800" algn="l">
              <a:spcBef>
                <a:spcPts val="520"/>
              </a:spcBef>
              <a:spcAft>
                <a:spcPts val="0"/>
              </a:spcAft>
              <a:buClr>
                <a:schemeClr val="dk1"/>
              </a:buClr>
              <a:buSzPts val="2600"/>
              <a:buNone/>
              <a:defRPr b="1" sz="2600"/>
            </a:lvl4pPr>
            <a:lvl5pPr indent="-228600" lvl="4" marL="2286000" algn="l">
              <a:spcBef>
                <a:spcPts val="520"/>
              </a:spcBef>
              <a:spcAft>
                <a:spcPts val="0"/>
              </a:spcAft>
              <a:buClr>
                <a:schemeClr val="dk1"/>
              </a:buClr>
              <a:buSzPts val="2600"/>
              <a:buNone/>
              <a:defRPr b="1" sz="2600"/>
            </a:lvl5pPr>
            <a:lvl6pPr indent="-228600" lvl="5" marL="2743200" algn="l">
              <a:spcBef>
                <a:spcPts val="520"/>
              </a:spcBef>
              <a:spcAft>
                <a:spcPts val="0"/>
              </a:spcAft>
              <a:buClr>
                <a:schemeClr val="dk1"/>
              </a:buClr>
              <a:buSzPts val="2600"/>
              <a:buNone/>
              <a:defRPr b="1" sz="2600"/>
            </a:lvl6pPr>
            <a:lvl7pPr indent="-228600" lvl="6" marL="3200400" algn="l">
              <a:spcBef>
                <a:spcPts val="520"/>
              </a:spcBef>
              <a:spcAft>
                <a:spcPts val="0"/>
              </a:spcAft>
              <a:buClr>
                <a:schemeClr val="dk1"/>
              </a:buClr>
              <a:buSzPts val="2600"/>
              <a:buNone/>
              <a:defRPr b="1" sz="2600"/>
            </a:lvl7pPr>
            <a:lvl8pPr indent="-228600" lvl="7" marL="3657600" algn="l">
              <a:spcBef>
                <a:spcPts val="520"/>
              </a:spcBef>
              <a:spcAft>
                <a:spcPts val="0"/>
              </a:spcAft>
              <a:buClr>
                <a:schemeClr val="dk1"/>
              </a:buClr>
              <a:buSzPts val="2600"/>
              <a:buNone/>
              <a:defRPr b="1" sz="2600"/>
            </a:lvl8pPr>
            <a:lvl9pPr indent="-228600" lvl="8" marL="4114800" algn="l">
              <a:spcBef>
                <a:spcPts val="520"/>
              </a:spcBef>
              <a:spcAft>
                <a:spcPts val="0"/>
              </a:spcAft>
              <a:buClr>
                <a:schemeClr val="dk1"/>
              </a:buClr>
              <a:buSzPts val="2600"/>
              <a:buNone/>
              <a:defRPr b="1" sz="2600"/>
            </a:lvl9pPr>
          </a:lstStyle>
          <a:p/>
        </p:txBody>
      </p:sp>
      <p:sp>
        <p:nvSpPr>
          <p:cNvPr id="51" name="Google Shape;51;p20"/>
          <p:cNvSpPr txBox="1"/>
          <p:nvPr>
            <p:ph idx="2" type="body"/>
          </p:nvPr>
        </p:nvSpPr>
        <p:spPr>
          <a:xfrm>
            <a:off x="894080" y="3189817"/>
            <a:ext cx="7900813" cy="5795222"/>
          </a:xfrm>
          <a:prstGeom prst="rect">
            <a:avLst/>
          </a:prstGeom>
          <a:noFill/>
          <a:ln>
            <a:noFill/>
          </a:ln>
        </p:spPr>
        <p:txBody>
          <a:bodyPr anchorCtr="0" anchor="t" bIns="73150" lIns="146300" spcFirstLastPara="1" rIns="146300" wrap="square" tIns="73150">
            <a:normAutofit/>
          </a:bodyPr>
          <a:lstStyle>
            <a:lvl1pPr indent="-469900" lvl="0" marL="457200" algn="l">
              <a:spcBef>
                <a:spcPts val="760"/>
              </a:spcBef>
              <a:spcAft>
                <a:spcPts val="0"/>
              </a:spcAft>
              <a:buClr>
                <a:schemeClr val="dk1"/>
              </a:buClr>
              <a:buSzPts val="3800"/>
              <a:buChar char="•"/>
              <a:defRPr sz="3800"/>
            </a:lvl1pPr>
            <a:lvl2pPr indent="-431800" lvl="1" marL="914400" algn="l">
              <a:spcBef>
                <a:spcPts val="640"/>
              </a:spcBef>
              <a:spcAft>
                <a:spcPts val="0"/>
              </a:spcAft>
              <a:buClr>
                <a:schemeClr val="dk1"/>
              </a:buClr>
              <a:buSzPts val="3200"/>
              <a:buChar char="–"/>
              <a:defRPr sz="3200"/>
            </a:lvl2pPr>
            <a:lvl3pPr indent="-412750" lvl="2" marL="1371600" algn="l">
              <a:spcBef>
                <a:spcPts val="580"/>
              </a:spcBef>
              <a:spcAft>
                <a:spcPts val="0"/>
              </a:spcAft>
              <a:buClr>
                <a:schemeClr val="dk1"/>
              </a:buClr>
              <a:buSzPts val="2900"/>
              <a:buChar char="•"/>
              <a:defRPr sz="2900"/>
            </a:lvl3pPr>
            <a:lvl4pPr indent="-393700" lvl="3" marL="1828800" algn="l">
              <a:spcBef>
                <a:spcPts val="520"/>
              </a:spcBef>
              <a:spcAft>
                <a:spcPts val="0"/>
              </a:spcAft>
              <a:buClr>
                <a:schemeClr val="dk1"/>
              </a:buClr>
              <a:buSzPts val="2600"/>
              <a:buChar char="–"/>
              <a:defRPr sz="2600"/>
            </a:lvl4pPr>
            <a:lvl5pPr indent="-393700" lvl="4" marL="2286000" algn="l">
              <a:spcBef>
                <a:spcPts val="520"/>
              </a:spcBef>
              <a:spcAft>
                <a:spcPts val="0"/>
              </a:spcAft>
              <a:buClr>
                <a:schemeClr val="dk1"/>
              </a:buClr>
              <a:buSzPts val="2600"/>
              <a:buChar char="»"/>
              <a:defRPr sz="2600"/>
            </a:lvl5pPr>
            <a:lvl6pPr indent="-393700" lvl="5" marL="2743200" algn="l">
              <a:spcBef>
                <a:spcPts val="520"/>
              </a:spcBef>
              <a:spcAft>
                <a:spcPts val="0"/>
              </a:spcAft>
              <a:buClr>
                <a:schemeClr val="dk1"/>
              </a:buClr>
              <a:buSzPts val="2600"/>
              <a:buChar char="•"/>
              <a:defRPr sz="2600"/>
            </a:lvl6pPr>
            <a:lvl7pPr indent="-393700" lvl="6" marL="3200400" algn="l">
              <a:spcBef>
                <a:spcPts val="520"/>
              </a:spcBef>
              <a:spcAft>
                <a:spcPts val="0"/>
              </a:spcAft>
              <a:buClr>
                <a:schemeClr val="dk1"/>
              </a:buClr>
              <a:buSzPts val="2600"/>
              <a:buChar char="•"/>
              <a:defRPr sz="2600"/>
            </a:lvl7pPr>
            <a:lvl8pPr indent="-393700" lvl="7" marL="3657600" algn="l">
              <a:spcBef>
                <a:spcPts val="520"/>
              </a:spcBef>
              <a:spcAft>
                <a:spcPts val="0"/>
              </a:spcAft>
              <a:buClr>
                <a:schemeClr val="dk1"/>
              </a:buClr>
              <a:buSzPts val="2600"/>
              <a:buChar char="•"/>
              <a:defRPr sz="2600"/>
            </a:lvl8pPr>
            <a:lvl9pPr indent="-393700" lvl="8" marL="4114800" algn="l">
              <a:spcBef>
                <a:spcPts val="520"/>
              </a:spcBef>
              <a:spcAft>
                <a:spcPts val="0"/>
              </a:spcAft>
              <a:buClr>
                <a:schemeClr val="dk1"/>
              </a:buClr>
              <a:buSzPts val="2600"/>
              <a:buChar char="•"/>
              <a:defRPr sz="2600"/>
            </a:lvl9pPr>
          </a:lstStyle>
          <a:p/>
        </p:txBody>
      </p:sp>
      <p:sp>
        <p:nvSpPr>
          <p:cNvPr id="52" name="Google Shape;52;p20"/>
          <p:cNvSpPr txBox="1"/>
          <p:nvPr>
            <p:ph idx="3" type="body"/>
          </p:nvPr>
        </p:nvSpPr>
        <p:spPr>
          <a:xfrm>
            <a:off x="9083605" y="2251499"/>
            <a:ext cx="7903916" cy="938318"/>
          </a:xfrm>
          <a:prstGeom prst="rect">
            <a:avLst/>
          </a:prstGeom>
          <a:noFill/>
          <a:ln>
            <a:noFill/>
          </a:ln>
        </p:spPr>
        <p:txBody>
          <a:bodyPr anchorCtr="0" anchor="b" bIns="73150" lIns="146300" spcFirstLastPara="1" rIns="146300" wrap="square" tIns="73150">
            <a:normAutofit/>
          </a:bodyPr>
          <a:lstStyle>
            <a:lvl1pPr indent="-228600" lvl="0" marL="457200" algn="l">
              <a:spcBef>
                <a:spcPts val="760"/>
              </a:spcBef>
              <a:spcAft>
                <a:spcPts val="0"/>
              </a:spcAft>
              <a:buClr>
                <a:schemeClr val="dk1"/>
              </a:buClr>
              <a:buSzPts val="3800"/>
              <a:buNone/>
              <a:defRPr b="1" sz="3800"/>
            </a:lvl1pPr>
            <a:lvl2pPr indent="-228600" lvl="1" marL="914400" algn="l">
              <a:spcBef>
                <a:spcPts val="640"/>
              </a:spcBef>
              <a:spcAft>
                <a:spcPts val="0"/>
              </a:spcAft>
              <a:buClr>
                <a:schemeClr val="dk1"/>
              </a:buClr>
              <a:buSzPts val="3200"/>
              <a:buNone/>
              <a:defRPr b="1" sz="3200"/>
            </a:lvl2pPr>
            <a:lvl3pPr indent="-228600" lvl="2" marL="1371600" algn="l">
              <a:spcBef>
                <a:spcPts val="580"/>
              </a:spcBef>
              <a:spcAft>
                <a:spcPts val="0"/>
              </a:spcAft>
              <a:buClr>
                <a:schemeClr val="dk1"/>
              </a:buClr>
              <a:buSzPts val="2900"/>
              <a:buNone/>
              <a:defRPr b="1" sz="2900"/>
            </a:lvl3pPr>
            <a:lvl4pPr indent="-228600" lvl="3" marL="1828800" algn="l">
              <a:spcBef>
                <a:spcPts val="520"/>
              </a:spcBef>
              <a:spcAft>
                <a:spcPts val="0"/>
              </a:spcAft>
              <a:buClr>
                <a:schemeClr val="dk1"/>
              </a:buClr>
              <a:buSzPts val="2600"/>
              <a:buNone/>
              <a:defRPr b="1" sz="2600"/>
            </a:lvl4pPr>
            <a:lvl5pPr indent="-228600" lvl="4" marL="2286000" algn="l">
              <a:spcBef>
                <a:spcPts val="520"/>
              </a:spcBef>
              <a:spcAft>
                <a:spcPts val="0"/>
              </a:spcAft>
              <a:buClr>
                <a:schemeClr val="dk1"/>
              </a:buClr>
              <a:buSzPts val="2600"/>
              <a:buNone/>
              <a:defRPr b="1" sz="2600"/>
            </a:lvl5pPr>
            <a:lvl6pPr indent="-228600" lvl="5" marL="2743200" algn="l">
              <a:spcBef>
                <a:spcPts val="520"/>
              </a:spcBef>
              <a:spcAft>
                <a:spcPts val="0"/>
              </a:spcAft>
              <a:buClr>
                <a:schemeClr val="dk1"/>
              </a:buClr>
              <a:buSzPts val="2600"/>
              <a:buNone/>
              <a:defRPr b="1" sz="2600"/>
            </a:lvl6pPr>
            <a:lvl7pPr indent="-228600" lvl="6" marL="3200400" algn="l">
              <a:spcBef>
                <a:spcPts val="520"/>
              </a:spcBef>
              <a:spcAft>
                <a:spcPts val="0"/>
              </a:spcAft>
              <a:buClr>
                <a:schemeClr val="dk1"/>
              </a:buClr>
              <a:buSzPts val="2600"/>
              <a:buNone/>
              <a:defRPr b="1" sz="2600"/>
            </a:lvl7pPr>
            <a:lvl8pPr indent="-228600" lvl="7" marL="3657600" algn="l">
              <a:spcBef>
                <a:spcPts val="520"/>
              </a:spcBef>
              <a:spcAft>
                <a:spcPts val="0"/>
              </a:spcAft>
              <a:buClr>
                <a:schemeClr val="dk1"/>
              </a:buClr>
              <a:buSzPts val="2600"/>
              <a:buNone/>
              <a:defRPr b="1" sz="2600"/>
            </a:lvl8pPr>
            <a:lvl9pPr indent="-228600" lvl="8" marL="4114800" algn="l">
              <a:spcBef>
                <a:spcPts val="520"/>
              </a:spcBef>
              <a:spcAft>
                <a:spcPts val="0"/>
              </a:spcAft>
              <a:buClr>
                <a:schemeClr val="dk1"/>
              </a:buClr>
              <a:buSzPts val="2600"/>
              <a:buNone/>
              <a:defRPr b="1" sz="2600"/>
            </a:lvl9pPr>
          </a:lstStyle>
          <a:p/>
        </p:txBody>
      </p:sp>
      <p:sp>
        <p:nvSpPr>
          <p:cNvPr id="53" name="Google Shape;53;p20"/>
          <p:cNvSpPr txBox="1"/>
          <p:nvPr>
            <p:ph idx="4" type="body"/>
          </p:nvPr>
        </p:nvSpPr>
        <p:spPr>
          <a:xfrm>
            <a:off x="9083605" y="3189817"/>
            <a:ext cx="7903916" cy="5795222"/>
          </a:xfrm>
          <a:prstGeom prst="rect">
            <a:avLst/>
          </a:prstGeom>
          <a:noFill/>
          <a:ln>
            <a:noFill/>
          </a:ln>
        </p:spPr>
        <p:txBody>
          <a:bodyPr anchorCtr="0" anchor="t" bIns="73150" lIns="146300" spcFirstLastPara="1" rIns="146300" wrap="square" tIns="73150">
            <a:normAutofit/>
          </a:bodyPr>
          <a:lstStyle>
            <a:lvl1pPr indent="-469900" lvl="0" marL="457200" algn="l">
              <a:spcBef>
                <a:spcPts val="760"/>
              </a:spcBef>
              <a:spcAft>
                <a:spcPts val="0"/>
              </a:spcAft>
              <a:buClr>
                <a:schemeClr val="dk1"/>
              </a:buClr>
              <a:buSzPts val="3800"/>
              <a:buChar char="•"/>
              <a:defRPr sz="3800"/>
            </a:lvl1pPr>
            <a:lvl2pPr indent="-431800" lvl="1" marL="914400" algn="l">
              <a:spcBef>
                <a:spcPts val="640"/>
              </a:spcBef>
              <a:spcAft>
                <a:spcPts val="0"/>
              </a:spcAft>
              <a:buClr>
                <a:schemeClr val="dk1"/>
              </a:buClr>
              <a:buSzPts val="3200"/>
              <a:buChar char="–"/>
              <a:defRPr sz="3200"/>
            </a:lvl2pPr>
            <a:lvl3pPr indent="-412750" lvl="2" marL="1371600" algn="l">
              <a:spcBef>
                <a:spcPts val="580"/>
              </a:spcBef>
              <a:spcAft>
                <a:spcPts val="0"/>
              </a:spcAft>
              <a:buClr>
                <a:schemeClr val="dk1"/>
              </a:buClr>
              <a:buSzPts val="2900"/>
              <a:buChar char="•"/>
              <a:defRPr sz="2900"/>
            </a:lvl3pPr>
            <a:lvl4pPr indent="-393700" lvl="3" marL="1828800" algn="l">
              <a:spcBef>
                <a:spcPts val="520"/>
              </a:spcBef>
              <a:spcAft>
                <a:spcPts val="0"/>
              </a:spcAft>
              <a:buClr>
                <a:schemeClr val="dk1"/>
              </a:buClr>
              <a:buSzPts val="2600"/>
              <a:buChar char="–"/>
              <a:defRPr sz="2600"/>
            </a:lvl4pPr>
            <a:lvl5pPr indent="-393700" lvl="4" marL="2286000" algn="l">
              <a:spcBef>
                <a:spcPts val="520"/>
              </a:spcBef>
              <a:spcAft>
                <a:spcPts val="0"/>
              </a:spcAft>
              <a:buClr>
                <a:schemeClr val="dk1"/>
              </a:buClr>
              <a:buSzPts val="2600"/>
              <a:buChar char="»"/>
              <a:defRPr sz="2600"/>
            </a:lvl5pPr>
            <a:lvl6pPr indent="-393700" lvl="5" marL="2743200" algn="l">
              <a:spcBef>
                <a:spcPts val="520"/>
              </a:spcBef>
              <a:spcAft>
                <a:spcPts val="0"/>
              </a:spcAft>
              <a:buClr>
                <a:schemeClr val="dk1"/>
              </a:buClr>
              <a:buSzPts val="2600"/>
              <a:buChar char="•"/>
              <a:defRPr sz="2600"/>
            </a:lvl6pPr>
            <a:lvl7pPr indent="-393700" lvl="6" marL="3200400" algn="l">
              <a:spcBef>
                <a:spcPts val="520"/>
              </a:spcBef>
              <a:spcAft>
                <a:spcPts val="0"/>
              </a:spcAft>
              <a:buClr>
                <a:schemeClr val="dk1"/>
              </a:buClr>
              <a:buSzPts val="2600"/>
              <a:buChar char="•"/>
              <a:defRPr sz="2600"/>
            </a:lvl7pPr>
            <a:lvl8pPr indent="-393700" lvl="7" marL="3657600" algn="l">
              <a:spcBef>
                <a:spcPts val="520"/>
              </a:spcBef>
              <a:spcAft>
                <a:spcPts val="0"/>
              </a:spcAft>
              <a:buClr>
                <a:schemeClr val="dk1"/>
              </a:buClr>
              <a:buSzPts val="2600"/>
              <a:buChar char="•"/>
              <a:defRPr sz="2600"/>
            </a:lvl8pPr>
            <a:lvl9pPr indent="-393700" lvl="8" marL="4114800" algn="l">
              <a:spcBef>
                <a:spcPts val="520"/>
              </a:spcBef>
              <a:spcAft>
                <a:spcPts val="0"/>
              </a:spcAft>
              <a:buClr>
                <a:schemeClr val="dk1"/>
              </a:buClr>
              <a:buSzPts val="2600"/>
              <a:buChar char="•"/>
              <a:defRPr sz="2600"/>
            </a:lvl9pPr>
          </a:lstStyle>
          <a:p/>
        </p:txBody>
      </p:sp>
      <p:sp>
        <p:nvSpPr>
          <p:cNvPr id="54" name="Google Shape;54;p20"/>
          <p:cNvSpPr txBox="1"/>
          <p:nvPr>
            <p:ph idx="10" type="dt"/>
          </p:nvPr>
        </p:nvSpPr>
        <p:spPr>
          <a:xfrm>
            <a:off x="894080" y="9322648"/>
            <a:ext cx="4172373" cy="535517"/>
          </a:xfrm>
          <a:prstGeom prst="rect">
            <a:avLst/>
          </a:prstGeom>
          <a:noFill/>
          <a:ln>
            <a:noFill/>
          </a:ln>
        </p:spPr>
        <p:txBody>
          <a:bodyPr anchorCtr="0" anchor="ctr" bIns="73150" lIns="146300" spcFirstLastPara="1" rIns="146300" wrap="square" tIns="731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0"/>
          <p:cNvSpPr txBox="1"/>
          <p:nvPr>
            <p:ph idx="11" type="ftr"/>
          </p:nvPr>
        </p:nvSpPr>
        <p:spPr>
          <a:xfrm>
            <a:off x="6109547" y="9322648"/>
            <a:ext cx="5662507" cy="535517"/>
          </a:xfrm>
          <a:prstGeom prst="rect">
            <a:avLst/>
          </a:prstGeom>
          <a:noFill/>
          <a:ln>
            <a:noFill/>
          </a:ln>
        </p:spPr>
        <p:txBody>
          <a:bodyPr anchorCtr="0" anchor="ctr" bIns="73150" lIns="146300" spcFirstLastPara="1" rIns="146300" wrap="square" tIns="731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2" type="sldNum"/>
          </p:nvPr>
        </p:nvSpPr>
        <p:spPr>
          <a:xfrm>
            <a:off x="12815147" y="9322648"/>
            <a:ext cx="4172373" cy="535517"/>
          </a:xfrm>
          <a:prstGeom prst="rect">
            <a:avLst/>
          </a:prstGeom>
          <a:noFill/>
          <a:ln>
            <a:noFill/>
          </a:ln>
        </p:spPr>
        <p:txBody>
          <a:bodyPr anchorCtr="0" anchor="ctr" bIns="73150" lIns="146300" spcFirstLastPara="1" rIns="146300" wrap="square" tIns="73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6" name="Shape 356"/>
        <p:cNvGrpSpPr/>
        <p:nvPr/>
      </p:nvGrpSpPr>
      <p:grpSpPr>
        <a:xfrm>
          <a:off x="0" y="0"/>
          <a:ext cx="0" cy="0"/>
          <a:chOff x="0" y="0"/>
          <a:chExt cx="0" cy="0"/>
        </a:xfrm>
      </p:grpSpPr>
      <p:sp>
        <p:nvSpPr>
          <p:cNvPr id="357" name="Google Shape;357;p63"/>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8" name="Google Shape;358;p63"/>
          <p:cNvSpPr txBox="1"/>
          <p:nvPr>
            <p:ph idx="1" type="body"/>
          </p:nvPr>
        </p:nvSpPr>
        <p:spPr>
          <a:xfrm>
            <a:off x="894080" y="2346966"/>
            <a:ext cx="7897707" cy="6637302"/>
          </a:xfrm>
          <a:prstGeom prst="rect">
            <a:avLst/>
          </a:prstGeom>
          <a:noFill/>
          <a:ln>
            <a:noFill/>
          </a:ln>
        </p:spPr>
        <p:txBody>
          <a:bodyPr anchorCtr="0" anchor="t" bIns="45700" lIns="91425" spcFirstLastPara="1" rIns="91425" wrap="square" tIns="45700">
            <a:normAutofit/>
          </a:bodyPr>
          <a:lstStyle>
            <a:lvl1pPr indent="-491299" lvl="0" marL="457200" algn="l">
              <a:spcBef>
                <a:spcPts val="827"/>
              </a:spcBef>
              <a:spcAft>
                <a:spcPts val="0"/>
              </a:spcAft>
              <a:buClr>
                <a:srgbClr val="404040"/>
              </a:buClr>
              <a:buSzPts val="4137"/>
              <a:buChar char="•"/>
              <a:defRPr sz="4137"/>
            </a:lvl1pPr>
            <a:lvl2pPr indent="-453834" lvl="1" marL="914400" algn="l">
              <a:spcBef>
                <a:spcPts val="709"/>
              </a:spcBef>
              <a:spcAft>
                <a:spcPts val="0"/>
              </a:spcAft>
              <a:buClr>
                <a:srgbClr val="606060"/>
              </a:buClr>
              <a:buSzPts val="3547"/>
              <a:buChar char="–"/>
              <a:defRPr sz="3547"/>
            </a:lvl2pPr>
            <a:lvl3pPr indent="-416242" lvl="2" marL="1371600" algn="l">
              <a:spcBef>
                <a:spcPts val="591"/>
              </a:spcBef>
              <a:spcAft>
                <a:spcPts val="0"/>
              </a:spcAft>
              <a:buClr>
                <a:srgbClr val="7F7F7F"/>
              </a:buClr>
              <a:buSzPts val="2955"/>
              <a:buChar char="•"/>
              <a:defRPr sz="2955"/>
            </a:lvl3pPr>
            <a:lvl4pPr indent="-397510" lvl="3" marL="1828800" algn="l">
              <a:spcBef>
                <a:spcPts val="532"/>
              </a:spcBef>
              <a:spcAft>
                <a:spcPts val="0"/>
              </a:spcAft>
              <a:buClr>
                <a:srgbClr val="9F9F9F"/>
              </a:buClr>
              <a:buSzPts val="2660"/>
              <a:buChar char="–"/>
              <a:defRPr sz="2660"/>
            </a:lvl4pPr>
            <a:lvl5pPr indent="-397510" lvl="4" marL="2286000" algn="l">
              <a:spcBef>
                <a:spcPts val="532"/>
              </a:spcBef>
              <a:spcAft>
                <a:spcPts val="0"/>
              </a:spcAft>
              <a:buClr>
                <a:srgbClr val="BFBFBF"/>
              </a:buClr>
              <a:buSzPts val="2660"/>
              <a:buChar char="»"/>
              <a:defRPr sz="2660"/>
            </a:lvl5pPr>
            <a:lvl6pPr indent="-397510" lvl="5" marL="2743200" algn="l">
              <a:spcBef>
                <a:spcPts val="532"/>
              </a:spcBef>
              <a:spcAft>
                <a:spcPts val="0"/>
              </a:spcAft>
              <a:buClr>
                <a:schemeClr val="dk1"/>
              </a:buClr>
              <a:buSzPts val="2660"/>
              <a:buChar char="•"/>
              <a:defRPr sz="2660"/>
            </a:lvl6pPr>
            <a:lvl7pPr indent="-397510" lvl="6" marL="3200400" algn="l">
              <a:spcBef>
                <a:spcPts val="532"/>
              </a:spcBef>
              <a:spcAft>
                <a:spcPts val="0"/>
              </a:spcAft>
              <a:buClr>
                <a:schemeClr val="dk1"/>
              </a:buClr>
              <a:buSzPts val="2660"/>
              <a:buChar char="•"/>
              <a:defRPr sz="2660"/>
            </a:lvl7pPr>
            <a:lvl8pPr indent="-397509" lvl="7" marL="3657600" algn="l">
              <a:spcBef>
                <a:spcPts val="532"/>
              </a:spcBef>
              <a:spcAft>
                <a:spcPts val="0"/>
              </a:spcAft>
              <a:buClr>
                <a:schemeClr val="dk1"/>
              </a:buClr>
              <a:buSzPts val="2660"/>
              <a:buChar char="•"/>
              <a:defRPr sz="2660"/>
            </a:lvl8pPr>
            <a:lvl9pPr indent="-397509" lvl="8" marL="4114800" algn="l">
              <a:spcBef>
                <a:spcPts val="532"/>
              </a:spcBef>
              <a:spcAft>
                <a:spcPts val="0"/>
              </a:spcAft>
              <a:buClr>
                <a:schemeClr val="dk1"/>
              </a:buClr>
              <a:buSzPts val="2660"/>
              <a:buChar char="•"/>
              <a:defRPr sz="2660"/>
            </a:lvl9pPr>
          </a:lstStyle>
          <a:p/>
        </p:txBody>
      </p:sp>
      <p:sp>
        <p:nvSpPr>
          <p:cNvPr id="359" name="Google Shape;359;p63"/>
          <p:cNvSpPr txBox="1"/>
          <p:nvPr>
            <p:ph idx="2" type="body"/>
          </p:nvPr>
        </p:nvSpPr>
        <p:spPr>
          <a:xfrm>
            <a:off x="9089813" y="2346966"/>
            <a:ext cx="7897707" cy="6637302"/>
          </a:xfrm>
          <a:prstGeom prst="rect">
            <a:avLst/>
          </a:prstGeom>
          <a:noFill/>
          <a:ln>
            <a:noFill/>
          </a:ln>
        </p:spPr>
        <p:txBody>
          <a:bodyPr anchorCtr="0" anchor="t" bIns="45700" lIns="91425" spcFirstLastPara="1" rIns="91425" wrap="square" tIns="45700">
            <a:normAutofit/>
          </a:bodyPr>
          <a:lstStyle>
            <a:lvl1pPr indent="-491299" lvl="0" marL="457200" algn="l">
              <a:spcBef>
                <a:spcPts val="827"/>
              </a:spcBef>
              <a:spcAft>
                <a:spcPts val="0"/>
              </a:spcAft>
              <a:buClr>
                <a:srgbClr val="404040"/>
              </a:buClr>
              <a:buSzPts val="4137"/>
              <a:buChar char="•"/>
              <a:defRPr sz="4137"/>
            </a:lvl1pPr>
            <a:lvl2pPr indent="-453834" lvl="1" marL="914400" algn="l">
              <a:spcBef>
                <a:spcPts val="709"/>
              </a:spcBef>
              <a:spcAft>
                <a:spcPts val="0"/>
              </a:spcAft>
              <a:buClr>
                <a:srgbClr val="606060"/>
              </a:buClr>
              <a:buSzPts val="3547"/>
              <a:buChar char="–"/>
              <a:defRPr sz="3547"/>
            </a:lvl2pPr>
            <a:lvl3pPr indent="-416242" lvl="2" marL="1371600" algn="l">
              <a:spcBef>
                <a:spcPts val="591"/>
              </a:spcBef>
              <a:spcAft>
                <a:spcPts val="0"/>
              </a:spcAft>
              <a:buClr>
                <a:srgbClr val="7F7F7F"/>
              </a:buClr>
              <a:buSzPts val="2955"/>
              <a:buChar char="•"/>
              <a:defRPr sz="2955"/>
            </a:lvl3pPr>
            <a:lvl4pPr indent="-397510" lvl="3" marL="1828800" algn="l">
              <a:spcBef>
                <a:spcPts val="532"/>
              </a:spcBef>
              <a:spcAft>
                <a:spcPts val="0"/>
              </a:spcAft>
              <a:buClr>
                <a:srgbClr val="9F9F9F"/>
              </a:buClr>
              <a:buSzPts val="2660"/>
              <a:buChar char="–"/>
              <a:defRPr sz="2660"/>
            </a:lvl4pPr>
            <a:lvl5pPr indent="-397510" lvl="4" marL="2286000" algn="l">
              <a:spcBef>
                <a:spcPts val="532"/>
              </a:spcBef>
              <a:spcAft>
                <a:spcPts val="0"/>
              </a:spcAft>
              <a:buClr>
                <a:srgbClr val="BFBFBF"/>
              </a:buClr>
              <a:buSzPts val="2660"/>
              <a:buChar char="»"/>
              <a:defRPr sz="2660"/>
            </a:lvl5pPr>
            <a:lvl6pPr indent="-397510" lvl="5" marL="2743200" algn="l">
              <a:spcBef>
                <a:spcPts val="532"/>
              </a:spcBef>
              <a:spcAft>
                <a:spcPts val="0"/>
              </a:spcAft>
              <a:buClr>
                <a:schemeClr val="dk1"/>
              </a:buClr>
              <a:buSzPts val="2660"/>
              <a:buChar char="•"/>
              <a:defRPr sz="2660"/>
            </a:lvl6pPr>
            <a:lvl7pPr indent="-397510" lvl="6" marL="3200400" algn="l">
              <a:spcBef>
                <a:spcPts val="532"/>
              </a:spcBef>
              <a:spcAft>
                <a:spcPts val="0"/>
              </a:spcAft>
              <a:buClr>
                <a:schemeClr val="dk1"/>
              </a:buClr>
              <a:buSzPts val="2660"/>
              <a:buChar char="•"/>
              <a:defRPr sz="2660"/>
            </a:lvl7pPr>
            <a:lvl8pPr indent="-397509" lvl="7" marL="3657600" algn="l">
              <a:spcBef>
                <a:spcPts val="532"/>
              </a:spcBef>
              <a:spcAft>
                <a:spcPts val="0"/>
              </a:spcAft>
              <a:buClr>
                <a:schemeClr val="dk1"/>
              </a:buClr>
              <a:buSzPts val="2660"/>
              <a:buChar char="•"/>
              <a:defRPr sz="2660"/>
            </a:lvl8pPr>
            <a:lvl9pPr indent="-397509" lvl="8" marL="4114800" algn="l">
              <a:spcBef>
                <a:spcPts val="532"/>
              </a:spcBef>
              <a:spcAft>
                <a:spcPts val="0"/>
              </a:spcAft>
              <a:buClr>
                <a:schemeClr val="dk1"/>
              </a:buClr>
              <a:buSzPts val="2660"/>
              <a:buChar char="•"/>
              <a:defRPr sz="2660"/>
            </a:lvl9pPr>
          </a:lstStyle>
          <a:p/>
        </p:txBody>
      </p:sp>
      <p:sp>
        <p:nvSpPr>
          <p:cNvPr id="360" name="Google Shape;360;p63"/>
          <p:cNvSpPr txBox="1"/>
          <p:nvPr>
            <p:ph idx="10" type="dt"/>
          </p:nvPr>
        </p:nvSpPr>
        <p:spPr>
          <a:xfrm>
            <a:off x="4676068" y="8158485"/>
            <a:ext cx="4172373"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Arial"/>
                <a:ea typeface="Arial"/>
                <a:cs typeface="Arial"/>
                <a:sym typeface="Arial"/>
              </a:defRPr>
            </a:lvl1pPr>
            <a:lvl2pPr lvl="1" marR="0" rtl="0" algn="l">
              <a:spcBef>
                <a:spcPts val="0"/>
              </a:spcBef>
              <a:spcAft>
                <a:spcPts val="0"/>
              </a:spcAft>
              <a:buSzPts val="1400"/>
              <a:buNone/>
              <a:defRPr b="0" i="0" sz="29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9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9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9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9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9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9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900" u="none" cap="none" strike="noStrike">
                <a:solidFill>
                  <a:schemeClr val="dk1"/>
                </a:solidFill>
                <a:latin typeface="Arial"/>
                <a:ea typeface="Arial"/>
                <a:cs typeface="Arial"/>
                <a:sym typeface="Arial"/>
              </a:defRPr>
            </a:lvl9pPr>
          </a:lstStyle>
          <a:p/>
        </p:txBody>
      </p:sp>
      <p:sp>
        <p:nvSpPr>
          <p:cNvPr id="361" name="Google Shape;361;p63"/>
          <p:cNvSpPr txBox="1"/>
          <p:nvPr>
            <p:ph idx="11" type="ftr"/>
          </p:nvPr>
        </p:nvSpPr>
        <p:spPr>
          <a:xfrm>
            <a:off x="6109547" y="9322653"/>
            <a:ext cx="5662507"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Arial"/>
                <a:ea typeface="Arial"/>
                <a:cs typeface="Arial"/>
                <a:sym typeface="Arial"/>
              </a:defRPr>
            </a:lvl1pPr>
            <a:lvl2pPr lvl="1" marR="0" rtl="0" algn="l">
              <a:spcBef>
                <a:spcPts val="0"/>
              </a:spcBef>
              <a:spcAft>
                <a:spcPts val="0"/>
              </a:spcAft>
              <a:buSzPts val="1400"/>
              <a:buNone/>
              <a:defRPr b="0" i="0" sz="29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9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9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9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9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9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9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900" u="none" cap="none" strike="noStrike">
                <a:solidFill>
                  <a:schemeClr val="dk1"/>
                </a:solidFill>
                <a:latin typeface="Arial"/>
                <a:ea typeface="Arial"/>
                <a:cs typeface="Arial"/>
                <a:sym typeface="Arial"/>
              </a:defRPr>
            </a:lvl9pPr>
          </a:lstStyle>
          <a:p/>
        </p:txBody>
      </p:sp>
      <p:sp>
        <p:nvSpPr>
          <p:cNvPr id="362" name="Google Shape;362;p63"/>
          <p:cNvSpPr txBox="1"/>
          <p:nvPr>
            <p:ph idx="12" type="sldNum"/>
          </p:nvPr>
        </p:nvSpPr>
        <p:spPr>
          <a:xfrm>
            <a:off x="8544679" y="9111547"/>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3" name="Shape 363"/>
        <p:cNvGrpSpPr/>
        <p:nvPr/>
      </p:nvGrpSpPr>
      <p:grpSpPr>
        <a:xfrm>
          <a:off x="0" y="0"/>
          <a:ext cx="0" cy="0"/>
          <a:chOff x="0" y="0"/>
          <a:chExt cx="0" cy="0"/>
        </a:xfrm>
      </p:grpSpPr>
      <p:sp>
        <p:nvSpPr>
          <p:cNvPr id="364" name="Google Shape;364;p64"/>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2955"/>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5" name="Google Shape;365;p64"/>
          <p:cNvSpPr txBox="1"/>
          <p:nvPr>
            <p:ph idx="1" type="body"/>
          </p:nvPr>
        </p:nvSpPr>
        <p:spPr>
          <a:xfrm>
            <a:off x="894080" y="2250724"/>
            <a:ext cx="7900813" cy="940647"/>
          </a:xfrm>
          <a:prstGeom prst="rect">
            <a:avLst/>
          </a:prstGeom>
          <a:noFill/>
          <a:ln>
            <a:noFill/>
          </a:ln>
        </p:spPr>
        <p:txBody>
          <a:bodyPr anchorCtr="0" anchor="b" bIns="45700" lIns="91425" spcFirstLastPara="1" rIns="91425" wrap="square" tIns="45700">
            <a:normAutofit/>
          </a:bodyPr>
          <a:lstStyle>
            <a:lvl1pPr indent="-228600" lvl="0" marL="457200" algn="l">
              <a:spcBef>
                <a:spcPts val="709"/>
              </a:spcBef>
              <a:spcAft>
                <a:spcPts val="0"/>
              </a:spcAft>
              <a:buClr>
                <a:srgbClr val="404040"/>
              </a:buClr>
              <a:buSzPts val="3547"/>
              <a:buNone/>
              <a:defRPr b="1" sz="3547"/>
            </a:lvl1pPr>
            <a:lvl2pPr indent="-228600" lvl="1" marL="914400" algn="l">
              <a:spcBef>
                <a:spcPts val="591"/>
              </a:spcBef>
              <a:spcAft>
                <a:spcPts val="0"/>
              </a:spcAft>
              <a:buClr>
                <a:srgbClr val="606060"/>
              </a:buClr>
              <a:buSzPts val="2955"/>
              <a:buNone/>
              <a:defRPr b="1" sz="2955"/>
            </a:lvl2pPr>
            <a:lvl3pPr indent="-228600" lvl="2" marL="1371600" algn="l">
              <a:spcBef>
                <a:spcPts val="532"/>
              </a:spcBef>
              <a:spcAft>
                <a:spcPts val="0"/>
              </a:spcAft>
              <a:buClr>
                <a:srgbClr val="7F7F7F"/>
              </a:buClr>
              <a:buSzPts val="2660"/>
              <a:buNone/>
              <a:defRPr b="1" sz="2660"/>
            </a:lvl3pPr>
            <a:lvl4pPr indent="-228600" lvl="3" marL="1828800" algn="l">
              <a:spcBef>
                <a:spcPts val="473"/>
              </a:spcBef>
              <a:spcAft>
                <a:spcPts val="0"/>
              </a:spcAft>
              <a:buClr>
                <a:srgbClr val="9F9F9F"/>
              </a:buClr>
              <a:buSzPts val="2364"/>
              <a:buNone/>
              <a:defRPr b="1" sz="2364"/>
            </a:lvl4pPr>
            <a:lvl5pPr indent="-228600" lvl="4" marL="2286000" algn="l">
              <a:spcBef>
                <a:spcPts val="473"/>
              </a:spcBef>
              <a:spcAft>
                <a:spcPts val="0"/>
              </a:spcAft>
              <a:buClr>
                <a:srgbClr val="BFBFBF"/>
              </a:buClr>
              <a:buSzPts val="2364"/>
              <a:buNone/>
              <a:defRPr b="1" sz="2364"/>
            </a:lvl5pPr>
            <a:lvl6pPr indent="-228600" lvl="5" marL="2743200" algn="l">
              <a:spcBef>
                <a:spcPts val="473"/>
              </a:spcBef>
              <a:spcAft>
                <a:spcPts val="0"/>
              </a:spcAft>
              <a:buClr>
                <a:schemeClr val="dk1"/>
              </a:buClr>
              <a:buSzPts val="2364"/>
              <a:buNone/>
              <a:defRPr b="1" sz="2364"/>
            </a:lvl6pPr>
            <a:lvl7pPr indent="-228600" lvl="6" marL="3200400" algn="l">
              <a:spcBef>
                <a:spcPts val="473"/>
              </a:spcBef>
              <a:spcAft>
                <a:spcPts val="0"/>
              </a:spcAft>
              <a:buClr>
                <a:schemeClr val="dk1"/>
              </a:buClr>
              <a:buSzPts val="2364"/>
              <a:buNone/>
              <a:defRPr b="1" sz="2364"/>
            </a:lvl7pPr>
            <a:lvl8pPr indent="-228600" lvl="7" marL="3657600" algn="l">
              <a:spcBef>
                <a:spcPts val="473"/>
              </a:spcBef>
              <a:spcAft>
                <a:spcPts val="0"/>
              </a:spcAft>
              <a:buClr>
                <a:schemeClr val="dk1"/>
              </a:buClr>
              <a:buSzPts val="2364"/>
              <a:buNone/>
              <a:defRPr b="1" sz="2364"/>
            </a:lvl8pPr>
            <a:lvl9pPr indent="-228600" lvl="8" marL="4114800" algn="l">
              <a:spcBef>
                <a:spcPts val="473"/>
              </a:spcBef>
              <a:spcAft>
                <a:spcPts val="0"/>
              </a:spcAft>
              <a:buClr>
                <a:schemeClr val="dk1"/>
              </a:buClr>
              <a:buSzPts val="2364"/>
              <a:buNone/>
              <a:defRPr b="1" sz="2364"/>
            </a:lvl9pPr>
          </a:lstStyle>
          <a:p/>
        </p:txBody>
      </p:sp>
      <p:sp>
        <p:nvSpPr>
          <p:cNvPr id="366" name="Google Shape;366;p64"/>
          <p:cNvSpPr txBox="1"/>
          <p:nvPr>
            <p:ph idx="2" type="body"/>
          </p:nvPr>
        </p:nvSpPr>
        <p:spPr>
          <a:xfrm>
            <a:off x="894080" y="3191374"/>
            <a:ext cx="7900813" cy="5792893"/>
          </a:xfrm>
          <a:prstGeom prst="rect">
            <a:avLst/>
          </a:prstGeom>
          <a:noFill/>
          <a:ln>
            <a:noFill/>
          </a:ln>
        </p:spPr>
        <p:txBody>
          <a:bodyPr anchorCtr="0" anchor="t" bIns="45700" lIns="91425" spcFirstLastPara="1" rIns="91425" wrap="square" tIns="45700">
            <a:normAutofit/>
          </a:bodyPr>
          <a:lstStyle>
            <a:lvl1pPr indent="-453834" lvl="0" marL="457200" algn="l">
              <a:spcBef>
                <a:spcPts val="709"/>
              </a:spcBef>
              <a:spcAft>
                <a:spcPts val="0"/>
              </a:spcAft>
              <a:buClr>
                <a:srgbClr val="404040"/>
              </a:buClr>
              <a:buSzPts val="3547"/>
              <a:buChar char="•"/>
              <a:defRPr sz="3547"/>
            </a:lvl1pPr>
            <a:lvl2pPr indent="-416242" lvl="1" marL="914400" algn="l">
              <a:spcBef>
                <a:spcPts val="591"/>
              </a:spcBef>
              <a:spcAft>
                <a:spcPts val="0"/>
              </a:spcAft>
              <a:buClr>
                <a:srgbClr val="606060"/>
              </a:buClr>
              <a:buSzPts val="2955"/>
              <a:buChar char="–"/>
              <a:defRPr sz="2955"/>
            </a:lvl2pPr>
            <a:lvl3pPr indent="-397510" lvl="2" marL="1371600" algn="l">
              <a:spcBef>
                <a:spcPts val="532"/>
              </a:spcBef>
              <a:spcAft>
                <a:spcPts val="0"/>
              </a:spcAft>
              <a:buClr>
                <a:srgbClr val="7F7F7F"/>
              </a:buClr>
              <a:buSzPts val="2660"/>
              <a:buChar char="•"/>
              <a:defRPr sz="2660"/>
            </a:lvl3pPr>
            <a:lvl4pPr indent="-378714" lvl="3" marL="1828800" algn="l">
              <a:spcBef>
                <a:spcPts val="473"/>
              </a:spcBef>
              <a:spcAft>
                <a:spcPts val="0"/>
              </a:spcAft>
              <a:buClr>
                <a:srgbClr val="9F9F9F"/>
              </a:buClr>
              <a:buSzPts val="2364"/>
              <a:buChar char="–"/>
              <a:defRPr sz="2364"/>
            </a:lvl4pPr>
            <a:lvl5pPr indent="-378714" lvl="4" marL="2286000" algn="l">
              <a:spcBef>
                <a:spcPts val="473"/>
              </a:spcBef>
              <a:spcAft>
                <a:spcPts val="0"/>
              </a:spcAft>
              <a:buClr>
                <a:srgbClr val="BFBFBF"/>
              </a:buClr>
              <a:buSzPts val="2364"/>
              <a:buChar char="»"/>
              <a:defRPr sz="2364"/>
            </a:lvl5pPr>
            <a:lvl6pPr indent="-378714" lvl="5" marL="2743200" algn="l">
              <a:spcBef>
                <a:spcPts val="473"/>
              </a:spcBef>
              <a:spcAft>
                <a:spcPts val="0"/>
              </a:spcAft>
              <a:buClr>
                <a:schemeClr val="dk1"/>
              </a:buClr>
              <a:buSzPts val="2364"/>
              <a:buChar char="•"/>
              <a:defRPr sz="2364"/>
            </a:lvl6pPr>
            <a:lvl7pPr indent="-378714" lvl="6" marL="3200400" algn="l">
              <a:spcBef>
                <a:spcPts val="473"/>
              </a:spcBef>
              <a:spcAft>
                <a:spcPts val="0"/>
              </a:spcAft>
              <a:buClr>
                <a:schemeClr val="dk1"/>
              </a:buClr>
              <a:buSzPts val="2364"/>
              <a:buChar char="•"/>
              <a:defRPr sz="2364"/>
            </a:lvl7pPr>
            <a:lvl8pPr indent="-378714" lvl="7" marL="3657600" algn="l">
              <a:spcBef>
                <a:spcPts val="473"/>
              </a:spcBef>
              <a:spcAft>
                <a:spcPts val="0"/>
              </a:spcAft>
              <a:buClr>
                <a:schemeClr val="dk1"/>
              </a:buClr>
              <a:buSzPts val="2364"/>
              <a:buChar char="•"/>
              <a:defRPr sz="2364"/>
            </a:lvl8pPr>
            <a:lvl9pPr indent="-378714" lvl="8" marL="4114800" algn="l">
              <a:spcBef>
                <a:spcPts val="473"/>
              </a:spcBef>
              <a:spcAft>
                <a:spcPts val="0"/>
              </a:spcAft>
              <a:buClr>
                <a:schemeClr val="dk1"/>
              </a:buClr>
              <a:buSzPts val="2364"/>
              <a:buChar char="•"/>
              <a:defRPr sz="2364"/>
            </a:lvl9pPr>
          </a:lstStyle>
          <a:p/>
        </p:txBody>
      </p:sp>
      <p:sp>
        <p:nvSpPr>
          <p:cNvPr id="367" name="Google Shape;367;p64"/>
          <p:cNvSpPr txBox="1"/>
          <p:nvPr>
            <p:ph idx="3" type="body"/>
          </p:nvPr>
        </p:nvSpPr>
        <p:spPr>
          <a:xfrm>
            <a:off x="9083612" y="2250724"/>
            <a:ext cx="7903916" cy="940647"/>
          </a:xfrm>
          <a:prstGeom prst="rect">
            <a:avLst/>
          </a:prstGeom>
          <a:noFill/>
          <a:ln>
            <a:noFill/>
          </a:ln>
        </p:spPr>
        <p:txBody>
          <a:bodyPr anchorCtr="0" anchor="b" bIns="45700" lIns="91425" spcFirstLastPara="1" rIns="91425" wrap="square" tIns="45700">
            <a:normAutofit/>
          </a:bodyPr>
          <a:lstStyle>
            <a:lvl1pPr indent="-228600" lvl="0" marL="457200" algn="l">
              <a:spcBef>
                <a:spcPts val="709"/>
              </a:spcBef>
              <a:spcAft>
                <a:spcPts val="0"/>
              </a:spcAft>
              <a:buClr>
                <a:srgbClr val="404040"/>
              </a:buClr>
              <a:buSzPts val="3547"/>
              <a:buNone/>
              <a:defRPr b="1" sz="3547"/>
            </a:lvl1pPr>
            <a:lvl2pPr indent="-228600" lvl="1" marL="914400" algn="l">
              <a:spcBef>
                <a:spcPts val="591"/>
              </a:spcBef>
              <a:spcAft>
                <a:spcPts val="0"/>
              </a:spcAft>
              <a:buClr>
                <a:srgbClr val="606060"/>
              </a:buClr>
              <a:buSzPts val="2955"/>
              <a:buNone/>
              <a:defRPr b="1" sz="2955"/>
            </a:lvl2pPr>
            <a:lvl3pPr indent="-228600" lvl="2" marL="1371600" algn="l">
              <a:spcBef>
                <a:spcPts val="532"/>
              </a:spcBef>
              <a:spcAft>
                <a:spcPts val="0"/>
              </a:spcAft>
              <a:buClr>
                <a:srgbClr val="7F7F7F"/>
              </a:buClr>
              <a:buSzPts val="2660"/>
              <a:buNone/>
              <a:defRPr b="1" sz="2660"/>
            </a:lvl3pPr>
            <a:lvl4pPr indent="-228600" lvl="3" marL="1828800" algn="l">
              <a:spcBef>
                <a:spcPts val="473"/>
              </a:spcBef>
              <a:spcAft>
                <a:spcPts val="0"/>
              </a:spcAft>
              <a:buClr>
                <a:srgbClr val="9F9F9F"/>
              </a:buClr>
              <a:buSzPts val="2364"/>
              <a:buNone/>
              <a:defRPr b="1" sz="2364"/>
            </a:lvl4pPr>
            <a:lvl5pPr indent="-228600" lvl="4" marL="2286000" algn="l">
              <a:spcBef>
                <a:spcPts val="473"/>
              </a:spcBef>
              <a:spcAft>
                <a:spcPts val="0"/>
              </a:spcAft>
              <a:buClr>
                <a:srgbClr val="BFBFBF"/>
              </a:buClr>
              <a:buSzPts val="2364"/>
              <a:buNone/>
              <a:defRPr b="1" sz="2364"/>
            </a:lvl5pPr>
            <a:lvl6pPr indent="-228600" lvl="5" marL="2743200" algn="l">
              <a:spcBef>
                <a:spcPts val="473"/>
              </a:spcBef>
              <a:spcAft>
                <a:spcPts val="0"/>
              </a:spcAft>
              <a:buClr>
                <a:schemeClr val="dk1"/>
              </a:buClr>
              <a:buSzPts val="2364"/>
              <a:buNone/>
              <a:defRPr b="1" sz="2364"/>
            </a:lvl6pPr>
            <a:lvl7pPr indent="-228600" lvl="6" marL="3200400" algn="l">
              <a:spcBef>
                <a:spcPts val="473"/>
              </a:spcBef>
              <a:spcAft>
                <a:spcPts val="0"/>
              </a:spcAft>
              <a:buClr>
                <a:schemeClr val="dk1"/>
              </a:buClr>
              <a:buSzPts val="2364"/>
              <a:buNone/>
              <a:defRPr b="1" sz="2364"/>
            </a:lvl7pPr>
            <a:lvl8pPr indent="-228600" lvl="7" marL="3657600" algn="l">
              <a:spcBef>
                <a:spcPts val="473"/>
              </a:spcBef>
              <a:spcAft>
                <a:spcPts val="0"/>
              </a:spcAft>
              <a:buClr>
                <a:schemeClr val="dk1"/>
              </a:buClr>
              <a:buSzPts val="2364"/>
              <a:buNone/>
              <a:defRPr b="1" sz="2364"/>
            </a:lvl8pPr>
            <a:lvl9pPr indent="-228600" lvl="8" marL="4114800" algn="l">
              <a:spcBef>
                <a:spcPts val="473"/>
              </a:spcBef>
              <a:spcAft>
                <a:spcPts val="0"/>
              </a:spcAft>
              <a:buClr>
                <a:schemeClr val="dk1"/>
              </a:buClr>
              <a:buSzPts val="2364"/>
              <a:buNone/>
              <a:defRPr b="1" sz="2364"/>
            </a:lvl9pPr>
          </a:lstStyle>
          <a:p/>
        </p:txBody>
      </p:sp>
      <p:sp>
        <p:nvSpPr>
          <p:cNvPr id="368" name="Google Shape;368;p64"/>
          <p:cNvSpPr txBox="1"/>
          <p:nvPr>
            <p:ph idx="4" type="body"/>
          </p:nvPr>
        </p:nvSpPr>
        <p:spPr>
          <a:xfrm>
            <a:off x="9083612" y="3191374"/>
            <a:ext cx="7903916" cy="5792893"/>
          </a:xfrm>
          <a:prstGeom prst="rect">
            <a:avLst/>
          </a:prstGeom>
          <a:noFill/>
          <a:ln>
            <a:noFill/>
          </a:ln>
        </p:spPr>
        <p:txBody>
          <a:bodyPr anchorCtr="0" anchor="t" bIns="45700" lIns="91425" spcFirstLastPara="1" rIns="91425" wrap="square" tIns="45700">
            <a:normAutofit/>
          </a:bodyPr>
          <a:lstStyle>
            <a:lvl1pPr indent="-453834" lvl="0" marL="457200" algn="l">
              <a:spcBef>
                <a:spcPts val="709"/>
              </a:spcBef>
              <a:spcAft>
                <a:spcPts val="0"/>
              </a:spcAft>
              <a:buClr>
                <a:srgbClr val="404040"/>
              </a:buClr>
              <a:buSzPts val="3547"/>
              <a:buChar char="•"/>
              <a:defRPr sz="3547"/>
            </a:lvl1pPr>
            <a:lvl2pPr indent="-416242" lvl="1" marL="914400" algn="l">
              <a:spcBef>
                <a:spcPts val="591"/>
              </a:spcBef>
              <a:spcAft>
                <a:spcPts val="0"/>
              </a:spcAft>
              <a:buClr>
                <a:srgbClr val="606060"/>
              </a:buClr>
              <a:buSzPts val="2955"/>
              <a:buChar char="–"/>
              <a:defRPr sz="2955"/>
            </a:lvl2pPr>
            <a:lvl3pPr indent="-397510" lvl="2" marL="1371600" algn="l">
              <a:spcBef>
                <a:spcPts val="532"/>
              </a:spcBef>
              <a:spcAft>
                <a:spcPts val="0"/>
              </a:spcAft>
              <a:buClr>
                <a:srgbClr val="7F7F7F"/>
              </a:buClr>
              <a:buSzPts val="2660"/>
              <a:buChar char="•"/>
              <a:defRPr sz="2660"/>
            </a:lvl3pPr>
            <a:lvl4pPr indent="-378714" lvl="3" marL="1828800" algn="l">
              <a:spcBef>
                <a:spcPts val="473"/>
              </a:spcBef>
              <a:spcAft>
                <a:spcPts val="0"/>
              </a:spcAft>
              <a:buClr>
                <a:srgbClr val="9F9F9F"/>
              </a:buClr>
              <a:buSzPts val="2364"/>
              <a:buChar char="–"/>
              <a:defRPr sz="2364"/>
            </a:lvl4pPr>
            <a:lvl5pPr indent="-378714" lvl="4" marL="2286000" algn="l">
              <a:spcBef>
                <a:spcPts val="473"/>
              </a:spcBef>
              <a:spcAft>
                <a:spcPts val="0"/>
              </a:spcAft>
              <a:buClr>
                <a:srgbClr val="BFBFBF"/>
              </a:buClr>
              <a:buSzPts val="2364"/>
              <a:buChar char="»"/>
              <a:defRPr sz="2364"/>
            </a:lvl5pPr>
            <a:lvl6pPr indent="-378714" lvl="5" marL="2743200" algn="l">
              <a:spcBef>
                <a:spcPts val="473"/>
              </a:spcBef>
              <a:spcAft>
                <a:spcPts val="0"/>
              </a:spcAft>
              <a:buClr>
                <a:schemeClr val="dk1"/>
              </a:buClr>
              <a:buSzPts val="2364"/>
              <a:buChar char="•"/>
              <a:defRPr sz="2364"/>
            </a:lvl6pPr>
            <a:lvl7pPr indent="-378714" lvl="6" marL="3200400" algn="l">
              <a:spcBef>
                <a:spcPts val="473"/>
              </a:spcBef>
              <a:spcAft>
                <a:spcPts val="0"/>
              </a:spcAft>
              <a:buClr>
                <a:schemeClr val="dk1"/>
              </a:buClr>
              <a:buSzPts val="2364"/>
              <a:buChar char="•"/>
              <a:defRPr sz="2364"/>
            </a:lvl7pPr>
            <a:lvl8pPr indent="-378714" lvl="7" marL="3657600" algn="l">
              <a:spcBef>
                <a:spcPts val="473"/>
              </a:spcBef>
              <a:spcAft>
                <a:spcPts val="0"/>
              </a:spcAft>
              <a:buClr>
                <a:schemeClr val="dk1"/>
              </a:buClr>
              <a:buSzPts val="2364"/>
              <a:buChar char="•"/>
              <a:defRPr sz="2364"/>
            </a:lvl8pPr>
            <a:lvl9pPr indent="-378714" lvl="8" marL="4114800" algn="l">
              <a:spcBef>
                <a:spcPts val="473"/>
              </a:spcBef>
              <a:spcAft>
                <a:spcPts val="0"/>
              </a:spcAft>
              <a:buClr>
                <a:schemeClr val="dk1"/>
              </a:buClr>
              <a:buSzPts val="2364"/>
              <a:buChar char="•"/>
              <a:defRPr sz="2364"/>
            </a:lvl9pPr>
          </a:lstStyle>
          <a:p/>
        </p:txBody>
      </p:sp>
      <p:sp>
        <p:nvSpPr>
          <p:cNvPr id="369" name="Google Shape;369;p64"/>
          <p:cNvSpPr txBox="1"/>
          <p:nvPr>
            <p:ph idx="10" type="dt"/>
          </p:nvPr>
        </p:nvSpPr>
        <p:spPr>
          <a:xfrm>
            <a:off x="4676068" y="8158485"/>
            <a:ext cx="4172373"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Arial"/>
                <a:ea typeface="Arial"/>
                <a:cs typeface="Arial"/>
                <a:sym typeface="Arial"/>
              </a:defRPr>
            </a:lvl1pPr>
            <a:lvl2pPr lvl="1" marR="0" rtl="0" algn="l">
              <a:spcBef>
                <a:spcPts val="0"/>
              </a:spcBef>
              <a:spcAft>
                <a:spcPts val="0"/>
              </a:spcAft>
              <a:buSzPts val="1400"/>
              <a:buNone/>
              <a:defRPr b="0" i="0" sz="29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9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9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9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9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9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9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900" u="none" cap="none" strike="noStrike">
                <a:solidFill>
                  <a:schemeClr val="dk1"/>
                </a:solidFill>
                <a:latin typeface="Arial"/>
                <a:ea typeface="Arial"/>
                <a:cs typeface="Arial"/>
                <a:sym typeface="Arial"/>
              </a:defRPr>
            </a:lvl9pPr>
          </a:lstStyle>
          <a:p/>
        </p:txBody>
      </p:sp>
      <p:sp>
        <p:nvSpPr>
          <p:cNvPr id="370" name="Google Shape;370;p64"/>
          <p:cNvSpPr txBox="1"/>
          <p:nvPr>
            <p:ph idx="11" type="ftr"/>
          </p:nvPr>
        </p:nvSpPr>
        <p:spPr>
          <a:xfrm>
            <a:off x="6109547" y="9322653"/>
            <a:ext cx="5662507"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Arial"/>
                <a:ea typeface="Arial"/>
                <a:cs typeface="Arial"/>
                <a:sym typeface="Arial"/>
              </a:defRPr>
            </a:lvl1pPr>
            <a:lvl2pPr lvl="1" marR="0" rtl="0" algn="l">
              <a:spcBef>
                <a:spcPts val="0"/>
              </a:spcBef>
              <a:spcAft>
                <a:spcPts val="0"/>
              </a:spcAft>
              <a:buSzPts val="1400"/>
              <a:buNone/>
              <a:defRPr b="0" i="0" sz="29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9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9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9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9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9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9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900" u="none" cap="none" strike="noStrike">
                <a:solidFill>
                  <a:schemeClr val="dk1"/>
                </a:solidFill>
                <a:latin typeface="Arial"/>
                <a:ea typeface="Arial"/>
                <a:cs typeface="Arial"/>
                <a:sym typeface="Arial"/>
              </a:defRPr>
            </a:lvl9pPr>
          </a:lstStyle>
          <a:p/>
        </p:txBody>
      </p:sp>
      <p:sp>
        <p:nvSpPr>
          <p:cNvPr id="371" name="Google Shape;371;p64"/>
          <p:cNvSpPr txBox="1"/>
          <p:nvPr>
            <p:ph idx="12" type="sldNum"/>
          </p:nvPr>
        </p:nvSpPr>
        <p:spPr>
          <a:xfrm>
            <a:off x="8544679" y="9111547"/>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2" name="Shape 372"/>
        <p:cNvGrpSpPr/>
        <p:nvPr/>
      </p:nvGrpSpPr>
      <p:grpSpPr>
        <a:xfrm>
          <a:off x="0" y="0"/>
          <a:ext cx="0" cy="0"/>
          <a:chOff x="0" y="0"/>
          <a:chExt cx="0" cy="0"/>
        </a:xfrm>
      </p:grpSpPr>
      <p:sp>
        <p:nvSpPr>
          <p:cNvPr id="373" name="Google Shape;373;p65"/>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4" name="Google Shape;374;p65"/>
          <p:cNvSpPr txBox="1"/>
          <p:nvPr>
            <p:ph idx="12" type="sldNum"/>
          </p:nvPr>
        </p:nvSpPr>
        <p:spPr>
          <a:xfrm>
            <a:off x="8544679" y="9111547"/>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5" name="Shape 375"/>
        <p:cNvGrpSpPr/>
        <p:nvPr/>
      </p:nvGrpSpPr>
      <p:grpSpPr>
        <a:xfrm>
          <a:off x="0" y="0"/>
          <a:ext cx="0" cy="0"/>
          <a:chOff x="0" y="0"/>
          <a:chExt cx="0" cy="0"/>
        </a:xfrm>
      </p:grpSpPr>
      <p:sp>
        <p:nvSpPr>
          <p:cNvPr id="376" name="Google Shape;376;p66"/>
          <p:cNvSpPr txBox="1"/>
          <p:nvPr>
            <p:ph idx="10" type="dt"/>
          </p:nvPr>
        </p:nvSpPr>
        <p:spPr>
          <a:xfrm>
            <a:off x="4676068" y="8158485"/>
            <a:ext cx="4172373"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Arial"/>
                <a:ea typeface="Arial"/>
                <a:cs typeface="Arial"/>
                <a:sym typeface="Arial"/>
              </a:defRPr>
            </a:lvl1pPr>
            <a:lvl2pPr lvl="1" marR="0" rtl="0" algn="l">
              <a:spcBef>
                <a:spcPts val="0"/>
              </a:spcBef>
              <a:spcAft>
                <a:spcPts val="0"/>
              </a:spcAft>
              <a:buSzPts val="1400"/>
              <a:buNone/>
              <a:defRPr b="0" i="0" sz="29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9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9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9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9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9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9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900" u="none" cap="none" strike="noStrike">
                <a:solidFill>
                  <a:schemeClr val="dk1"/>
                </a:solidFill>
                <a:latin typeface="Arial"/>
                <a:ea typeface="Arial"/>
                <a:cs typeface="Arial"/>
                <a:sym typeface="Arial"/>
              </a:defRPr>
            </a:lvl9pPr>
          </a:lstStyle>
          <a:p/>
        </p:txBody>
      </p:sp>
      <p:sp>
        <p:nvSpPr>
          <p:cNvPr id="377" name="Google Shape;377;p66"/>
          <p:cNvSpPr txBox="1"/>
          <p:nvPr>
            <p:ph idx="11" type="ftr"/>
          </p:nvPr>
        </p:nvSpPr>
        <p:spPr>
          <a:xfrm>
            <a:off x="6109547" y="9322653"/>
            <a:ext cx="5662507"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Arial"/>
                <a:ea typeface="Arial"/>
                <a:cs typeface="Arial"/>
                <a:sym typeface="Arial"/>
              </a:defRPr>
            </a:lvl1pPr>
            <a:lvl2pPr lvl="1" marR="0" rtl="0" algn="l">
              <a:spcBef>
                <a:spcPts val="0"/>
              </a:spcBef>
              <a:spcAft>
                <a:spcPts val="0"/>
              </a:spcAft>
              <a:buSzPts val="1400"/>
              <a:buNone/>
              <a:defRPr b="0" i="0" sz="29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9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9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9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9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9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9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900" u="none" cap="none" strike="noStrike">
                <a:solidFill>
                  <a:schemeClr val="dk1"/>
                </a:solidFill>
                <a:latin typeface="Arial"/>
                <a:ea typeface="Arial"/>
                <a:cs typeface="Arial"/>
                <a:sym typeface="Arial"/>
              </a:defRPr>
            </a:lvl9pPr>
          </a:lstStyle>
          <a:p/>
        </p:txBody>
      </p:sp>
      <p:sp>
        <p:nvSpPr>
          <p:cNvPr id="378" name="Google Shape;378;p66"/>
          <p:cNvSpPr txBox="1"/>
          <p:nvPr>
            <p:ph idx="12" type="sldNum"/>
          </p:nvPr>
        </p:nvSpPr>
        <p:spPr>
          <a:xfrm>
            <a:off x="8544679" y="9111547"/>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79" name="Shape 379"/>
        <p:cNvGrpSpPr/>
        <p:nvPr/>
      </p:nvGrpSpPr>
      <p:grpSpPr>
        <a:xfrm>
          <a:off x="0" y="0"/>
          <a:ext cx="0" cy="0"/>
          <a:chOff x="0" y="0"/>
          <a:chExt cx="0" cy="0"/>
        </a:xfrm>
      </p:grpSpPr>
      <p:sp>
        <p:nvSpPr>
          <p:cNvPr id="380" name="Google Shape;380;p67"/>
          <p:cNvSpPr txBox="1"/>
          <p:nvPr>
            <p:ph type="title"/>
          </p:nvPr>
        </p:nvSpPr>
        <p:spPr>
          <a:xfrm>
            <a:off x="894089" y="400481"/>
            <a:ext cx="5882923" cy="1704339"/>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7F7F7F"/>
              </a:buClr>
              <a:buSzPts val="2955"/>
              <a:buFont typeface="Arial Black"/>
              <a:buNone/>
              <a:defRPr b="1" sz="295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1" name="Google Shape;381;p67"/>
          <p:cNvSpPr txBox="1"/>
          <p:nvPr>
            <p:ph idx="1" type="body"/>
          </p:nvPr>
        </p:nvSpPr>
        <p:spPr>
          <a:xfrm>
            <a:off x="6991212" y="400480"/>
            <a:ext cx="9996311" cy="8583788"/>
          </a:xfrm>
          <a:prstGeom prst="rect">
            <a:avLst/>
          </a:prstGeom>
          <a:noFill/>
          <a:ln>
            <a:noFill/>
          </a:ln>
        </p:spPr>
        <p:txBody>
          <a:bodyPr anchorCtr="0" anchor="t" bIns="45700" lIns="91425" spcFirstLastPara="1" rIns="91425" wrap="square" tIns="45700">
            <a:normAutofit/>
          </a:bodyPr>
          <a:lstStyle>
            <a:lvl1pPr indent="-528891" lvl="0" marL="457200" algn="l">
              <a:spcBef>
                <a:spcPts val="946"/>
              </a:spcBef>
              <a:spcAft>
                <a:spcPts val="0"/>
              </a:spcAft>
              <a:buClr>
                <a:srgbClr val="404040"/>
              </a:buClr>
              <a:buSzPts val="4729"/>
              <a:buChar char="•"/>
              <a:defRPr sz="4729"/>
            </a:lvl1pPr>
            <a:lvl2pPr indent="-491299" lvl="1" marL="914400" algn="l">
              <a:spcBef>
                <a:spcPts val="827"/>
              </a:spcBef>
              <a:spcAft>
                <a:spcPts val="0"/>
              </a:spcAft>
              <a:buClr>
                <a:srgbClr val="606060"/>
              </a:buClr>
              <a:buSzPts val="4137"/>
              <a:buChar char="–"/>
              <a:defRPr sz="4137"/>
            </a:lvl2pPr>
            <a:lvl3pPr indent="-453834" lvl="2" marL="1371600" algn="l">
              <a:spcBef>
                <a:spcPts val="709"/>
              </a:spcBef>
              <a:spcAft>
                <a:spcPts val="0"/>
              </a:spcAft>
              <a:buClr>
                <a:srgbClr val="7F7F7F"/>
              </a:buClr>
              <a:buSzPts val="3547"/>
              <a:buChar char="•"/>
              <a:defRPr sz="3547"/>
            </a:lvl3pPr>
            <a:lvl4pPr indent="-416242" lvl="3" marL="1828800" algn="l">
              <a:spcBef>
                <a:spcPts val="591"/>
              </a:spcBef>
              <a:spcAft>
                <a:spcPts val="0"/>
              </a:spcAft>
              <a:buClr>
                <a:srgbClr val="9F9F9F"/>
              </a:buClr>
              <a:buSzPts val="2955"/>
              <a:buChar char="–"/>
              <a:defRPr sz="2955"/>
            </a:lvl4pPr>
            <a:lvl5pPr indent="-416242" lvl="4" marL="2286000" algn="l">
              <a:spcBef>
                <a:spcPts val="591"/>
              </a:spcBef>
              <a:spcAft>
                <a:spcPts val="0"/>
              </a:spcAft>
              <a:buClr>
                <a:srgbClr val="BFBFBF"/>
              </a:buClr>
              <a:buSzPts val="2955"/>
              <a:buChar char="»"/>
              <a:defRPr sz="2955"/>
            </a:lvl5pPr>
            <a:lvl6pPr indent="-416242" lvl="5" marL="2743200" algn="l">
              <a:spcBef>
                <a:spcPts val="591"/>
              </a:spcBef>
              <a:spcAft>
                <a:spcPts val="0"/>
              </a:spcAft>
              <a:buClr>
                <a:schemeClr val="dk1"/>
              </a:buClr>
              <a:buSzPts val="2955"/>
              <a:buChar char="•"/>
              <a:defRPr sz="2955"/>
            </a:lvl6pPr>
            <a:lvl7pPr indent="-416242" lvl="6" marL="3200400" algn="l">
              <a:spcBef>
                <a:spcPts val="591"/>
              </a:spcBef>
              <a:spcAft>
                <a:spcPts val="0"/>
              </a:spcAft>
              <a:buClr>
                <a:schemeClr val="dk1"/>
              </a:buClr>
              <a:buSzPts val="2955"/>
              <a:buChar char="•"/>
              <a:defRPr sz="2955"/>
            </a:lvl7pPr>
            <a:lvl8pPr indent="-416242" lvl="7" marL="3657600" algn="l">
              <a:spcBef>
                <a:spcPts val="591"/>
              </a:spcBef>
              <a:spcAft>
                <a:spcPts val="0"/>
              </a:spcAft>
              <a:buClr>
                <a:schemeClr val="dk1"/>
              </a:buClr>
              <a:buSzPts val="2955"/>
              <a:buChar char="•"/>
              <a:defRPr sz="2955"/>
            </a:lvl8pPr>
            <a:lvl9pPr indent="-416242" lvl="8" marL="4114800" algn="l">
              <a:spcBef>
                <a:spcPts val="591"/>
              </a:spcBef>
              <a:spcAft>
                <a:spcPts val="0"/>
              </a:spcAft>
              <a:buClr>
                <a:schemeClr val="dk1"/>
              </a:buClr>
              <a:buSzPts val="2955"/>
              <a:buChar char="•"/>
              <a:defRPr sz="2955"/>
            </a:lvl9pPr>
          </a:lstStyle>
          <a:p/>
        </p:txBody>
      </p:sp>
      <p:sp>
        <p:nvSpPr>
          <p:cNvPr id="382" name="Google Shape;382;p67"/>
          <p:cNvSpPr txBox="1"/>
          <p:nvPr>
            <p:ph idx="2" type="body"/>
          </p:nvPr>
        </p:nvSpPr>
        <p:spPr>
          <a:xfrm>
            <a:off x="894089" y="2104814"/>
            <a:ext cx="5882923" cy="6879448"/>
          </a:xfrm>
          <a:prstGeom prst="rect">
            <a:avLst/>
          </a:prstGeom>
          <a:noFill/>
          <a:ln>
            <a:noFill/>
          </a:ln>
        </p:spPr>
        <p:txBody>
          <a:bodyPr anchorCtr="0" anchor="t" bIns="45700" lIns="91425" spcFirstLastPara="1" rIns="91425" wrap="square" tIns="45700">
            <a:normAutofit/>
          </a:bodyPr>
          <a:lstStyle>
            <a:lvl1pPr indent="-228600" lvl="0" marL="457200" algn="l">
              <a:spcBef>
                <a:spcPts val="414"/>
              </a:spcBef>
              <a:spcAft>
                <a:spcPts val="0"/>
              </a:spcAft>
              <a:buClr>
                <a:srgbClr val="404040"/>
              </a:buClr>
              <a:buSzPts val="2069"/>
              <a:buNone/>
              <a:defRPr sz="2069"/>
            </a:lvl1pPr>
            <a:lvl2pPr indent="-228600" lvl="1" marL="914400" algn="l">
              <a:spcBef>
                <a:spcPts val="355"/>
              </a:spcBef>
              <a:spcAft>
                <a:spcPts val="0"/>
              </a:spcAft>
              <a:buClr>
                <a:srgbClr val="606060"/>
              </a:buClr>
              <a:buSzPts val="1774"/>
              <a:buNone/>
              <a:defRPr sz="1774"/>
            </a:lvl2pPr>
            <a:lvl3pPr indent="-228600" lvl="2" marL="1371600" algn="l">
              <a:spcBef>
                <a:spcPts val="296"/>
              </a:spcBef>
              <a:spcAft>
                <a:spcPts val="0"/>
              </a:spcAft>
              <a:buClr>
                <a:srgbClr val="7F7F7F"/>
              </a:buClr>
              <a:buSzPts val="1478"/>
              <a:buNone/>
              <a:defRPr sz="1478"/>
            </a:lvl3pPr>
            <a:lvl4pPr indent="-228600" lvl="3" marL="1828800" algn="l">
              <a:spcBef>
                <a:spcPts val="266"/>
              </a:spcBef>
              <a:spcAft>
                <a:spcPts val="0"/>
              </a:spcAft>
              <a:buClr>
                <a:srgbClr val="9F9F9F"/>
              </a:buClr>
              <a:buSzPts val="1330"/>
              <a:buNone/>
              <a:defRPr sz="1330"/>
            </a:lvl4pPr>
            <a:lvl5pPr indent="-228600" lvl="4" marL="2286000" algn="l">
              <a:spcBef>
                <a:spcPts val="266"/>
              </a:spcBef>
              <a:spcAft>
                <a:spcPts val="0"/>
              </a:spcAft>
              <a:buClr>
                <a:srgbClr val="BFBFBF"/>
              </a:buClr>
              <a:buSzPts val="1330"/>
              <a:buNone/>
              <a:defRPr sz="1330"/>
            </a:lvl5pPr>
            <a:lvl6pPr indent="-228600" lvl="5" marL="2743200" algn="l">
              <a:spcBef>
                <a:spcPts val="266"/>
              </a:spcBef>
              <a:spcAft>
                <a:spcPts val="0"/>
              </a:spcAft>
              <a:buClr>
                <a:schemeClr val="dk1"/>
              </a:buClr>
              <a:buSzPts val="1330"/>
              <a:buNone/>
              <a:defRPr sz="1330"/>
            </a:lvl6pPr>
            <a:lvl7pPr indent="-228600" lvl="6" marL="3200400" algn="l">
              <a:spcBef>
                <a:spcPts val="266"/>
              </a:spcBef>
              <a:spcAft>
                <a:spcPts val="0"/>
              </a:spcAft>
              <a:buClr>
                <a:schemeClr val="dk1"/>
              </a:buClr>
              <a:buSzPts val="1330"/>
              <a:buNone/>
              <a:defRPr sz="1330"/>
            </a:lvl7pPr>
            <a:lvl8pPr indent="-228600" lvl="7" marL="3657600" algn="l">
              <a:spcBef>
                <a:spcPts val="266"/>
              </a:spcBef>
              <a:spcAft>
                <a:spcPts val="0"/>
              </a:spcAft>
              <a:buClr>
                <a:schemeClr val="dk1"/>
              </a:buClr>
              <a:buSzPts val="1330"/>
              <a:buNone/>
              <a:defRPr sz="1330"/>
            </a:lvl8pPr>
            <a:lvl9pPr indent="-228600" lvl="8" marL="4114800" algn="l">
              <a:spcBef>
                <a:spcPts val="266"/>
              </a:spcBef>
              <a:spcAft>
                <a:spcPts val="0"/>
              </a:spcAft>
              <a:buClr>
                <a:schemeClr val="dk1"/>
              </a:buClr>
              <a:buSzPts val="1330"/>
              <a:buNone/>
              <a:defRPr sz="1330"/>
            </a:lvl9pPr>
          </a:lstStyle>
          <a:p/>
        </p:txBody>
      </p:sp>
      <p:sp>
        <p:nvSpPr>
          <p:cNvPr id="383" name="Google Shape;383;p67"/>
          <p:cNvSpPr txBox="1"/>
          <p:nvPr>
            <p:ph idx="10" type="dt"/>
          </p:nvPr>
        </p:nvSpPr>
        <p:spPr>
          <a:xfrm>
            <a:off x="4676068" y="8158485"/>
            <a:ext cx="4172373"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Arial"/>
                <a:ea typeface="Arial"/>
                <a:cs typeface="Arial"/>
                <a:sym typeface="Arial"/>
              </a:defRPr>
            </a:lvl1pPr>
            <a:lvl2pPr lvl="1" marR="0" rtl="0" algn="l">
              <a:spcBef>
                <a:spcPts val="0"/>
              </a:spcBef>
              <a:spcAft>
                <a:spcPts val="0"/>
              </a:spcAft>
              <a:buSzPts val="1400"/>
              <a:buNone/>
              <a:defRPr b="0" i="0" sz="29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9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9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9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9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9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9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900" u="none" cap="none" strike="noStrike">
                <a:solidFill>
                  <a:schemeClr val="dk1"/>
                </a:solidFill>
                <a:latin typeface="Arial"/>
                <a:ea typeface="Arial"/>
                <a:cs typeface="Arial"/>
                <a:sym typeface="Arial"/>
              </a:defRPr>
            </a:lvl9pPr>
          </a:lstStyle>
          <a:p/>
        </p:txBody>
      </p:sp>
      <p:sp>
        <p:nvSpPr>
          <p:cNvPr id="384" name="Google Shape;384;p67"/>
          <p:cNvSpPr txBox="1"/>
          <p:nvPr>
            <p:ph idx="11" type="ftr"/>
          </p:nvPr>
        </p:nvSpPr>
        <p:spPr>
          <a:xfrm>
            <a:off x="6109547" y="9322653"/>
            <a:ext cx="5662507"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Arial"/>
                <a:ea typeface="Arial"/>
                <a:cs typeface="Arial"/>
                <a:sym typeface="Arial"/>
              </a:defRPr>
            </a:lvl1pPr>
            <a:lvl2pPr lvl="1" marR="0" rtl="0" algn="l">
              <a:spcBef>
                <a:spcPts val="0"/>
              </a:spcBef>
              <a:spcAft>
                <a:spcPts val="0"/>
              </a:spcAft>
              <a:buSzPts val="1400"/>
              <a:buNone/>
              <a:defRPr b="0" i="0" sz="29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9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9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9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9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9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9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900" u="none" cap="none" strike="noStrike">
                <a:solidFill>
                  <a:schemeClr val="dk1"/>
                </a:solidFill>
                <a:latin typeface="Arial"/>
                <a:ea typeface="Arial"/>
                <a:cs typeface="Arial"/>
                <a:sym typeface="Arial"/>
              </a:defRPr>
            </a:lvl9pPr>
          </a:lstStyle>
          <a:p/>
        </p:txBody>
      </p:sp>
      <p:sp>
        <p:nvSpPr>
          <p:cNvPr id="385" name="Google Shape;385;p67"/>
          <p:cNvSpPr txBox="1"/>
          <p:nvPr>
            <p:ph idx="12" type="sldNum"/>
          </p:nvPr>
        </p:nvSpPr>
        <p:spPr>
          <a:xfrm>
            <a:off x="8544679" y="9111547"/>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86" name="Shape 386"/>
        <p:cNvGrpSpPr/>
        <p:nvPr/>
      </p:nvGrpSpPr>
      <p:grpSpPr>
        <a:xfrm>
          <a:off x="0" y="0"/>
          <a:ext cx="0" cy="0"/>
          <a:chOff x="0" y="0"/>
          <a:chExt cx="0" cy="0"/>
        </a:xfrm>
      </p:grpSpPr>
      <p:sp>
        <p:nvSpPr>
          <p:cNvPr id="387" name="Google Shape;387;p68"/>
          <p:cNvSpPr txBox="1"/>
          <p:nvPr>
            <p:ph type="title"/>
          </p:nvPr>
        </p:nvSpPr>
        <p:spPr>
          <a:xfrm>
            <a:off x="3504919" y="7040883"/>
            <a:ext cx="10728960" cy="83199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7F7F7F"/>
              </a:buClr>
              <a:buSzPts val="2955"/>
              <a:buFont typeface="Arial Black"/>
              <a:buNone/>
              <a:defRPr b="1" sz="295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8" name="Google Shape;388;p68"/>
          <p:cNvSpPr/>
          <p:nvPr>
            <p:ph idx="2" type="pic"/>
          </p:nvPr>
        </p:nvSpPr>
        <p:spPr>
          <a:xfrm>
            <a:off x="3504919" y="900288"/>
            <a:ext cx="10728960" cy="6035040"/>
          </a:xfrm>
          <a:prstGeom prst="rect">
            <a:avLst/>
          </a:prstGeom>
          <a:noFill/>
          <a:ln>
            <a:noFill/>
          </a:ln>
        </p:spPr>
      </p:sp>
      <p:sp>
        <p:nvSpPr>
          <p:cNvPr id="389" name="Google Shape;389;p68"/>
          <p:cNvSpPr txBox="1"/>
          <p:nvPr>
            <p:ph idx="1" type="body"/>
          </p:nvPr>
        </p:nvSpPr>
        <p:spPr>
          <a:xfrm>
            <a:off x="3504919" y="7872875"/>
            <a:ext cx="10728960" cy="1179688"/>
          </a:xfrm>
          <a:prstGeom prst="rect">
            <a:avLst/>
          </a:prstGeom>
          <a:noFill/>
          <a:ln>
            <a:noFill/>
          </a:ln>
        </p:spPr>
        <p:txBody>
          <a:bodyPr anchorCtr="0" anchor="t" bIns="45700" lIns="91425" spcFirstLastPara="1" rIns="91425" wrap="square" tIns="45700">
            <a:normAutofit/>
          </a:bodyPr>
          <a:lstStyle>
            <a:lvl1pPr indent="-228600" lvl="0" marL="457200" algn="l">
              <a:spcBef>
                <a:spcPts val="414"/>
              </a:spcBef>
              <a:spcAft>
                <a:spcPts val="0"/>
              </a:spcAft>
              <a:buClr>
                <a:srgbClr val="404040"/>
              </a:buClr>
              <a:buSzPts val="2069"/>
              <a:buNone/>
              <a:defRPr sz="2069"/>
            </a:lvl1pPr>
            <a:lvl2pPr indent="-228600" lvl="1" marL="914400" algn="l">
              <a:spcBef>
                <a:spcPts val="355"/>
              </a:spcBef>
              <a:spcAft>
                <a:spcPts val="0"/>
              </a:spcAft>
              <a:buClr>
                <a:srgbClr val="606060"/>
              </a:buClr>
              <a:buSzPts val="1774"/>
              <a:buNone/>
              <a:defRPr sz="1774"/>
            </a:lvl2pPr>
            <a:lvl3pPr indent="-228600" lvl="2" marL="1371600" algn="l">
              <a:spcBef>
                <a:spcPts val="296"/>
              </a:spcBef>
              <a:spcAft>
                <a:spcPts val="0"/>
              </a:spcAft>
              <a:buClr>
                <a:srgbClr val="7F7F7F"/>
              </a:buClr>
              <a:buSzPts val="1478"/>
              <a:buNone/>
              <a:defRPr sz="1478"/>
            </a:lvl3pPr>
            <a:lvl4pPr indent="-228600" lvl="3" marL="1828800" algn="l">
              <a:spcBef>
                <a:spcPts val="266"/>
              </a:spcBef>
              <a:spcAft>
                <a:spcPts val="0"/>
              </a:spcAft>
              <a:buClr>
                <a:srgbClr val="9F9F9F"/>
              </a:buClr>
              <a:buSzPts val="1330"/>
              <a:buNone/>
              <a:defRPr sz="1330"/>
            </a:lvl4pPr>
            <a:lvl5pPr indent="-228600" lvl="4" marL="2286000" algn="l">
              <a:spcBef>
                <a:spcPts val="266"/>
              </a:spcBef>
              <a:spcAft>
                <a:spcPts val="0"/>
              </a:spcAft>
              <a:buClr>
                <a:srgbClr val="BFBFBF"/>
              </a:buClr>
              <a:buSzPts val="1330"/>
              <a:buNone/>
              <a:defRPr sz="1330"/>
            </a:lvl5pPr>
            <a:lvl6pPr indent="-228600" lvl="5" marL="2743200" algn="l">
              <a:spcBef>
                <a:spcPts val="266"/>
              </a:spcBef>
              <a:spcAft>
                <a:spcPts val="0"/>
              </a:spcAft>
              <a:buClr>
                <a:schemeClr val="dk1"/>
              </a:buClr>
              <a:buSzPts val="1330"/>
              <a:buNone/>
              <a:defRPr sz="1330"/>
            </a:lvl6pPr>
            <a:lvl7pPr indent="-228600" lvl="6" marL="3200400" algn="l">
              <a:spcBef>
                <a:spcPts val="266"/>
              </a:spcBef>
              <a:spcAft>
                <a:spcPts val="0"/>
              </a:spcAft>
              <a:buClr>
                <a:schemeClr val="dk1"/>
              </a:buClr>
              <a:buSzPts val="1330"/>
              <a:buNone/>
              <a:defRPr sz="1330"/>
            </a:lvl7pPr>
            <a:lvl8pPr indent="-228600" lvl="7" marL="3657600" algn="l">
              <a:spcBef>
                <a:spcPts val="266"/>
              </a:spcBef>
              <a:spcAft>
                <a:spcPts val="0"/>
              </a:spcAft>
              <a:buClr>
                <a:schemeClr val="dk1"/>
              </a:buClr>
              <a:buSzPts val="1330"/>
              <a:buNone/>
              <a:defRPr sz="1330"/>
            </a:lvl8pPr>
            <a:lvl9pPr indent="-228600" lvl="8" marL="4114800" algn="l">
              <a:spcBef>
                <a:spcPts val="266"/>
              </a:spcBef>
              <a:spcAft>
                <a:spcPts val="0"/>
              </a:spcAft>
              <a:buClr>
                <a:schemeClr val="dk1"/>
              </a:buClr>
              <a:buSzPts val="1330"/>
              <a:buNone/>
              <a:defRPr sz="1330"/>
            </a:lvl9pPr>
          </a:lstStyle>
          <a:p/>
        </p:txBody>
      </p:sp>
      <p:sp>
        <p:nvSpPr>
          <p:cNvPr id="390" name="Google Shape;390;p68"/>
          <p:cNvSpPr txBox="1"/>
          <p:nvPr>
            <p:ph idx="12" type="sldNum"/>
          </p:nvPr>
        </p:nvSpPr>
        <p:spPr>
          <a:xfrm>
            <a:off x="8544679" y="9111547"/>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91" name="Shape 391"/>
        <p:cNvGrpSpPr/>
        <p:nvPr/>
      </p:nvGrpSpPr>
      <p:grpSpPr>
        <a:xfrm>
          <a:off x="0" y="0"/>
          <a:ext cx="0" cy="0"/>
          <a:chOff x="0" y="0"/>
          <a:chExt cx="0" cy="0"/>
        </a:xfrm>
      </p:grpSpPr>
      <p:sp>
        <p:nvSpPr>
          <p:cNvPr id="392" name="Google Shape;392;p69"/>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3" name="Google Shape;393;p69"/>
          <p:cNvSpPr txBox="1"/>
          <p:nvPr>
            <p:ph idx="1" type="body"/>
          </p:nvPr>
        </p:nvSpPr>
        <p:spPr>
          <a:xfrm rot="5400000">
            <a:off x="5026095" y="-2977156"/>
            <a:ext cx="7233357" cy="1639146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404040"/>
              </a:buClr>
              <a:buSzPts val="1800"/>
              <a:buChar char="•"/>
              <a:defRPr/>
            </a:lvl1pPr>
            <a:lvl2pPr indent="-342900" lvl="1" marL="914400" algn="l">
              <a:spcBef>
                <a:spcPts val="360"/>
              </a:spcBef>
              <a:spcAft>
                <a:spcPts val="0"/>
              </a:spcAft>
              <a:buClr>
                <a:srgbClr val="606060"/>
              </a:buClr>
              <a:buSzPts val="1800"/>
              <a:buChar char="–"/>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9F9F9F"/>
              </a:buClr>
              <a:buSzPts val="1800"/>
              <a:buChar char="–"/>
              <a:defRPr/>
            </a:lvl4pPr>
            <a:lvl5pPr indent="-342900" lvl="4" marL="2286000" algn="l">
              <a:spcBef>
                <a:spcPts val="360"/>
              </a:spcBef>
              <a:spcAft>
                <a:spcPts val="0"/>
              </a:spcAft>
              <a:buClr>
                <a:srgbClr val="BFBFBF"/>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4" name="Google Shape;394;p69"/>
          <p:cNvSpPr txBox="1"/>
          <p:nvPr>
            <p:ph idx="10" type="dt"/>
          </p:nvPr>
        </p:nvSpPr>
        <p:spPr>
          <a:xfrm>
            <a:off x="4676068" y="8158485"/>
            <a:ext cx="4172373"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Arial"/>
                <a:ea typeface="Arial"/>
                <a:cs typeface="Arial"/>
                <a:sym typeface="Arial"/>
              </a:defRPr>
            </a:lvl1pPr>
            <a:lvl2pPr lvl="1" marR="0" rtl="0" algn="l">
              <a:spcBef>
                <a:spcPts val="0"/>
              </a:spcBef>
              <a:spcAft>
                <a:spcPts val="0"/>
              </a:spcAft>
              <a:buSzPts val="1400"/>
              <a:buNone/>
              <a:defRPr b="0" i="0" sz="29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9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9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9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9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9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9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900" u="none" cap="none" strike="noStrike">
                <a:solidFill>
                  <a:schemeClr val="dk1"/>
                </a:solidFill>
                <a:latin typeface="Arial"/>
                <a:ea typeface="Arial"/>
                <a:cs typeface="Arial"/>
                <a:sym typeface="Arial"/>
              </a:defRPr>
            </a:lvl9pPr>
          </a:lstStyle>
          <a:p/>
        </p:txBody>
      </p:sp>
      <p:sp>
        <p:nvSpPr>
          <p:cNvPr id="395" name="Google Shape;395;p69"/>
          <p:cNvSpPr txBox="1"/>
          <p:nvPr>
            <p:ph idx="11" type="ftr"/>
          </p:nvPr>
        </p:nvSpPr>
        <p:spPr>
          <a:xfrm>
            <a:off x="6109547" y="9322653"/>
            <a:ext cx="5662507"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Arial"/>
                <a:ea typeface="Arial"/>
                <a:cs typeface="Arial"/>
                <a:sym typeface="Arial"/>
              </a:defRPr>
            </a:lvl1pPr>
            <a:lvl2pPr lvl="1" marR="0" rtl="0" algn="l">
              <a:spcBef>
                <a:spcPts val="0"/>
              </a:spcBef>
              <a:spcAft>
                <a:spcPts val="0"/>
              </a:spcAft>
              <a:buSzPts val="1400"/>
              <a:buNone/>
              <a:defRPr b="0" i="0" sz="29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9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9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9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9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9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9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900" u="none" cap="none" strike="noStrike">
                <a:solidFill>
                  <a:schemeClr val="dk1"/>
                </a:solidFill>
                <a:latin typeface="Arial"/>
                <a:ea typeface="Arial"/>
                <a:cs typeface="Arial"/>
                <a:sym typeface="Arial"/>
              </a:defRPr>
            </a:lvl9pPr>
          </a:lstStyle>
          <a:p/>
        </p:txBody>
      </p:sp>
      <p:sp>
        <p:nvSpPr>
          <p:cNvPr id="396" name="Google Shape;396;p69"/>
          <p:cNvSpPr txBox="1"/>
          <p:nvPr>
            <p:ph idx="12" type="sldNum"/>
          </p:nvPr>
        </p:nvSpPr>
        <p:spPr>
          <a:xfrm>
            <a:off x="8544679" y="9111547"/>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97" name="Shape 397"/>
        <p:cNvGrpSpPr/>
        <p:nvPr/>
      </p:nvGrpSpPr>
      <p:grpSpPr>
        <a:xfrm>
          <a:off x="0" y="0"/>
          <a:ext cx="0" cy="0"/>
          <a:chOff x="0" y="0"/>
          <a:chExt cx="0" cy="0"/>
        </a:xfrm>
      </p:grpSpPr>
      <p:sp>
        <p:nvSpPr>
          <p:cNvPr id="398" name="Google Shape;398;p70"/>
          <p:cNvSpPr txBox="1"/>
          <p:nvPr>
            <p:ph type="title"/>
          </p:nvPr>
        </p:nvSpPr>
        <p:spPr>
          <a:xfrm rot="5400000">
            <a:off x="10685499" y="2682246"/>
            <a:ext cx="8580683" cy="402336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9" name="Google Shape;399;p70"/>
          <p:cNvSpPr txBox="1"/>
          <p:nvPr>
            <p:ph idx="1" type="body"/>
          </p:nvPr>
        </p:nvSpPr>
        <p:spPr>
          <a:xfrm rot="5400000">
            <a:off x="2489765" y="-1192101"/>
            <a:ext cx="8580683" cy="1177205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404040"/>
              </a:buClr>
              <a:buSzPts val="1800"/>
              <a:buChar char="•"/>
              <a:defRPr/>
            </a:lvl1pPr>
            <a:lvl2pPr indent="-342900" lvl="1" marL="914400" algn="l">
              <a:spcBef>
                <a:spcPts val="360"/>
              </a:spcBef>
              <a:spcAft>
                <a:spcPts val="0"/>
              </a:spcAft>
              <a:buClr>
                <a:srgbClr val="606060"/>
              </a:buClr>
              <a:buSzPts val="1800"/>
              <a:buChar char="–"/>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9F9F9F"/>
              </a:buClr>
              <a:buSzPts val="1800"/>
              <a:buChar char="–"/>
              <a:defRPr/>
            </a:lvl4pPr>
            <a:lvl5pPr indent="-342900" lvl="4" marL="2286000" algn="l">
              <a:spcBef>
                <a:spcPts val="360"/>
              </a:spcBef>
              <a:spcAft>
                <a:spcPts val="0"/>
              </a:spcAft>
              <a:buClr>
                <a:srgbClr val="BFBFBF"/>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0" name="Google Shape;400;p70"/>
          <p:cNvSpPr txBox="1"/>
          <p:nvPr>
            <p:ph idx="10" type="dt"/>
          </p:nvPr>
        </p:nvSpPr>
        <p:spPr>
          <a:xfrm>
            <a:off x="4676068" y="8158485"/>
            <a:ext cx="4172373"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Arial"/>
                <a:ea typeface="Arial"/>
                <a:cs typeface="Arial"/>
                <a:sym typeface="Arial"/>
              </a:defRPr>
            </a:lvl1pPr>
            <a:lvl2pPr lvl="1" marR="0" rtl="0" algn="l">
              <a:spcBef>
                <a:spcPts val="0"/>
              </a:spcBef>
              <a:spcAft>
                <a:spcPts val="0"/>
              </a:spcAft>
              <a:buSzPts val="1400"/>
              <a:buNone/>
              <a:defRPr b="0" i="0" sz="29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9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9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9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9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9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9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900" u="none" cap="none" strike="noStrike">
                <a:solidFill>
                  <a:schemeClr val="dk1"/>
                </a:solidFill>
                <a:latin typeface="Arial"/>
                <a:ea typeface="Arial"/>
                <a:cs typeface="Arial"/>
                <a:sym typeface="Arial"/>
              </a:defRPr>
            </a:lvl9pPr>
          </a:lstStyle>
          <a:p/>
        </p:txBody>
      </p:sp>
      <p:sp>
        <p:nvSpPr>
          <p:cNvPr id="401" name="Google Shape;401;p70"/>
          <p:cNvSpPr txBox="1"/>
          <p:nvPr>
            <p:ph idx="11" type="ftr"/>
          </p:nvPr>
        </p:nvSpPr>
        <p:spPr>
          <a:xfrm>
            <a:off x="6109547" y="9322653"/>
            <a:ext cx="5662507" cy="53706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900">
                <a:solidFill>
                  <a:schemeClr val="dk1"/>
                </a:solidFill>
                <a:latin typeface="Arial"/>
                <a:ea typeface="Arial"/>
                <a:cs typeface="Arial"/>
                <a:sym typeface="Arial"/>
              </a:defRPr>
            </a:lvl1pPr>
            <a:lvl2pPr lvl="1" marR="0" rtl="0" algn="l">
              <a:spcBef>
                <a:spcPts val="0"/>
              </a:spcBef>
              <a:spcAft>
                <a:spcPts val="0"/>
              </a:spcAft>
              <a:buSzPts val="1400"/>
              <a:buNone/>
              <a:defRPr b="0" i="0" sz="29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9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9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9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9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9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9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900" u="none" cap="none" strike="noStrike">
                <a:solidFill>
                  <a:schemeClr val="dk1"/>
                </a:solidFill>
                <a:latin typeface="Arial"/>
                <a:ea typeface="Arial"/>
                <a:cs typeface="Arial"/>
                <a:sym typeface="Arial"/>
              </a:defRPr>
            </a:lvl9pPr>
          </a:lstStyle>
          <a:p/>
        </p:txBody>
      </p:sp>
      <p:sp>
        <p:nvSpPr>
          <p:cNvPr id="402" name="Google Shape;402;p70"/>
          <p:cNvSpPr txBox="1"/>
          <p:nvPr>
            <p:ph idx="12" type="sldNum"/>
          </p:nvPr>
        </p:nvSpPr>
        <p:spPr>
          <a:xfrm>
            <a:off x="8544679" y="9111547"/>
            <a:ext cx="745067" cy="53706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21"/>
          <p:cNvSpPr txBox="1"/>
          <p:nvPr>
            <p:ph type="title"/>
          </p:nvPr>
        </p:nvSpPr>
        <p:spPr>
          <a:xfrm>
            <a:off x="894080" y="402802"/>
            <a:ext cx="16093440" cy="1676400"/>
          </a:xfrm>
          <a:prstGeom prst="rect">
            <a:avLst/>
          </a:prstGeom>
          <a:noFill/>
          <a:ln>
            <a:noFill/>
          </a:ln>
        </p:spPr>
        <p:txBody>
          <a:bodyPr anchorCtr="0" anchor="ctr" bIns="73150" lIns="146300" spcFirstLastPara="1" rIns="146300" wrap="square" tIns="7315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21"/>
          <p:cNvSpPr txBox="1"/>
          <p:nvPr>
            <p:ph idx="10" type="dt"/>
          </p:nvPr>
        </p:nvSpPr>
        <p:spPr>
          <a:xfrm>
            <a:off x="894080" y="9322648"/>
            <a:ext cx="4172373" cy="535517"/>
          </a:xfrm>
          <a:prstGeom prst="rect">
            <a:avLst/>
          </a:prstGeom>
          <a:noFill/>
          <a:ln>
            <a:noFill/>
          </a:ln>
        </p:spPr>
        <p:txBody>
          <a:bodyPr anchorCtr="0" anchor="ctr" bIns="73150" lIns="146300" spcFirstLastPara="1" rIns="146300" wrap="square" tIns="731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1" type="ftr"/>
          </p:nvPr>
        </p:nvSpPr>
        <p:spPr>
          <a:xfrm>
            <a:off x="6109547" y="9322648"/>
            <a:ext cx="5662507" cy="535517"/>
          </a:xfrm>
          <a:prstGeom prst="rect">
            <a:avLst/>
          </a:prstGeom>
          <a:noFill/>
          <a:ln>
            <a:noFill/>
          </a:ln>
        </p:spPr>
        <p:txBody>
          <a:bodyPr anchorCtr="0" anchor="ctr" bIns="73150" lIns="146300" spcFirstLastPara="1" rIns="146300" wrap="square" tIns="731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1"/>
          <p:cNvSpPr txBox="1"/>
          <p:nvPr>
            <p:ph idx="12" type="sldNum"/>
          </p:nvPr>
        </p:nvSpPr>
        <p:spPr>
          <a:xfrm>
            <a:off x="12815147" y="9322648"/>
            <a:ext cx="4172373" cy="535517"/>
          </a:xfrm>
          <a:prstGeom prst="rect">
            <a:avLst/>
          </a:prstGeom>
          <a:noFill/>
          <a:ln>
            <a:noFill/>
          </a:ln>
        </p:spPr>
        <p:txBody>
          <a:bodyPr anchorCtr="0" anchor="ctr" bIns="73150" lIns="146300" spcFirstLastPara="1" rIns="146300" wrap="square" tIns="73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22"/>
          <p:cNvSpPr txBox="1"/>
          <p:nvPr>
            <p:ph idx="10" type="dt"/>
          </p:nvPr>
        </p:nvSpPr>
        <p:spPr>
          <a:xfrm>
            <a:off x="894080" y="9322648"/>
            <a:ext cx="4172373" cy="535517"/>
          </a:xfrm>
          <a:prstGeom prst="rect">
            <a:avLst/>
          </a:prstGeom>
          <a:noFill/>
          <a:ln>
            <a:noFill/>
          </a:ln>
        </p:spPr>
        <p:txBody>
          <a:bodyPr anchorCtr="0" anchor="ctr" bIns="73150" lIns="146300" spcFirstLastPara="1" rIns="146300" wrap="square" tIns="731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1" type="ftr"/>
          </p:nvPr>
        </p:nvSpPr>
        <p:spPr>
          <a:xfrm>
            <a:off x="6109547" y="9322648"/>
            <a:ext cx="5662507" cy="535517"/>
          </a:xfrm>
          <a:prstGeom prst="rect">
            <a:avLst/>
          </a:prstGeom>
          <a:noFill/>
          <a:ln>
            <a:noFill/>
          </a:ln>
        </p:spPr>
        <p:txBody>
          <a:bodyPr anchorCtr="0" anchor="ctr" bIns="73150" lIns="146300" spcFirstLastPara="1" rIns="146300" wrap="square" tIns="731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2"/>
          <p:cNvSpPr txBox="1"/>
          <p:nvPr>
            <p:ph idx="12" type="sldNum"/>
          </p:nvPr>
        </p:nvSpPr>
        <p:spPr>
          <a:xfrm>
            <a:off x="12815147" y="9322648"/>
            <a:ext cx="4172373" cy="535517"/>
          </a:xfrm>
          <a:prstGeom prst="rect">
            <a:avLst/>
          </a:prstGeom>
          <a:noFill/>
          <a:ln>
            <a:noFill/>
          </a:ln>
        </p:spPr>
        <p:txBody>
          <a:bodyPr anchorCtr="0" anchor="ctr" bIns="73150" lIns="146300" spcFirstLastPara="1" rIns="146300" wrap="square" tIns="73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23"/>
          <p:cNvSpPr txBox="1"/>
          <p:nvPr>
            <p:ph type="title"/>
          </p:nvPr>
        </p:nvSpPr>
        <p:spPr>
          <a:xfrm>
            <a:off x="894081" y="400473"/>
            <a:ext cx="5882923" cy="1704340"/>
          </a:xfrm>
          <a:prstGeom prst="rect">
            <a:avLst/>
          </a:prstGeom>
          <a:noFill/>
          <a:ln>
            <a:noFill/>
          </a:ln>
        </p:spPr>
        <p:txBody>
          <a:bodyPr anchorCtr="0" anchor="b" bIns="73150" lIns="146300" spcFirstLastPara="1" rIns="146300" wrap="square" tIns="73150">
            <a:normAutofit/>
          </a:bodyPr>
          <a:lstStyle>
            <a:lvl1pPr lvl="0" algn="l">
              <a:spcBef>
                <a:spcPts val="0"/>
              </a:spcBef>
              <a:spcAft>
                <a:spcPts val="0"/>
              </a:spcAft>
              <a:buClr>
                <a:schemeClr val="dk1"/>
              </a:buClr>
              <a:buSzPts val="3200"/>
              <a:buFont typeface="Calibri"/>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3"/>
          <p:cNvSpPr txBox="1"/>
          <p:nvPr>
            <p:ph idx="1" type="body"/>
          </p:nvPr>
        </p:nvSpPr>
        <p:spPr>
          <a:xfrm>
            <a:off x="6991210" y="400474"/>
            <a:ext cx="9996311" cy="8584566"/>
          </a:xfrm>
          <a:prstGeom prst="rect">
            <a:avLst/>
          </a:prstGeom>
          <a:noFill/>
          <a:ln>
            <a:noFill/>
          </a:ln>
        </p:spPr>
        <p:txBody>
          <a:bodyPr anchorCtr="0" anchor="t" bIns="73150" lIns="146300" spcFirstLastPara="1" rIns="146300" wrap="square" tIns="73150">
            <a:normAutofit/>
          </a:bodyPr>
          <a:lstStyle>
            <a:lvl1pPr indent="-552450" lvl="0" marL="457200" algn="l">
              <a:spcBef>
                <a:spcPts val="1020"/>
              </a:spcBef>
              <a:spcAft>
                <a:spcPts val="0"/>
              </a:spcAft>
              <a:buClr>
                <a:schemeClr val="dk1"/>
              </a:buClr>
              <a:buSzPts val="5100"/>
              <a:buChar char="•"/>
              <a:defRPr sz="5100"/>
            </a:lvl1pPr>
            <a:lvl2pPr indent="-514350" lvl="1" marL="914400" algn="l">
              <a:spcBef>
                <a:spcPts val="900"/>
              </a:spcBef>
              <a:spcAft>
                <a:spcPts val="0"/>
              </a:spcAft>
              <a:buClr>
                <a:schemeClr val="dk1"/>
              </a:buClr>
              <a:buSzPts val="4500"/>
              <a:buChar char="–"/>
              <a:defRPr sz="4500"/>
            </a:lvl2pPr>
            <a:lvl3pPr indent="-469900" lvl="2" marL="1371600" algn="l">
              <a:spcBef>
                <a:spcPts val="760"/>
              </a:spcBef>
              <a:spcAft>
                <a:spcPts val="0"/>
              </a:spcAft>
              <a:buClr>
                <a:schemeClr val="dk1"/>
              </a:buClr>
              <a:buSzPts val="3800"/>
              <a:buChar char="•"/>
              <a:defRPr sz="3800"/>
            </a:lvl3pPr>
            <a:lvl4pPr indent="-431800" lvl="3" marL="1828800" algn="l">
              <a:spcBef>
                <a:spcPts val="640"/>
              </a:spcBef>
              <a:spcAft>
                <a:spcPts val="0"/>
              </a:spcAft>
              <a:buClr>
                <a:schemeClr val="dk1"/>
              </a:buClr>
              <a:buSzPts val="3200"/>
              <a:buChar char="–"/>
              <a:defRPr sz="3200"/>
            </a:lvl4pPr>
            <a:lvl5pPr indent="-431800" lvl="4" marL="2286000" algn="l">
              <a:spcBef>
                <a:spcPts val="640"/>
              </a:spcBef>
              <a:spcAft>
                <a:spcPts val="0"/>
              </a:spcAft>
              <a:buClr>
                <a:schemeClr val="dk1"/>
              </a:buClr>
              <a:buSzPts val="3200"/>
              <a:buChar char="»"/>
              <a:defRPr sz="3200"/>
            </a:lvl5pPr>
            <a:lvl6pPr indent="-431800" lvl="5" marL="2743200" algn="l">
              <a:spcBef>
                <a:spcPts val="640"/>
              </a:spcBef>
              <a:spcAft>
                <a:spcPts val="0"/>
              </a:spcAft>
              <a:buClr>
                <a:schemeClr val="dk1"/>
              </a:buClr>
              <a:buSzPts val="3200"/>
              <a:buChar char="•"/>
              <a:defRPr sz="3200"/>
            </a:lvl6pPr>
            <a:lvl7pPr indent="-431800" lvl="6" marL="3200400" algn="l">
              <a:spcBef>
                <a:spcPts val="640"/>
              </a:spcBef>
              <a:spcAft>
                <a:spcPts val="0"/>
              </a:spcAft>
              <a:buClr>
                <a:schemeClr val="dk1"/>
              </a:buClr>
              <a:buSzPts val="3200"/>
              <a:buChar char="•"/>
              <a:defRPr sz="3200"/>
            </a:lvl7pPr>
            <a:lvl8pPr indent="-431800" lvl="7" marL="3657600" algn="l">
              <a:spcBef>
                <a:spcPts val="640"/>
              </a:spcBef>
              <a:spcAft>
                <a:spcPts val="0"/>
              </a:spcAft>
              <a:buClr>
                <a:schemeClr val="dk1"/>
              </a:buClr>
              <a:buSzPts val="3200"/>
              <a:buChar char="•"/>
              <a:defRPr sz="3200"/>
            </a:lvl8pPr>
            <a:lvl9pPr indent="-431800" lvl="8" marL="4114800" algn="l">
              <a:spcBef>
                <a:spcPts val="640"/>
              </a:spcBef>
              <a:spcAft>
                <a:spcPts val="0"/>
              </a:spcAft>
              <a:buClr>
                <a:schemeClr val="dk1"/>
              </a:buClr>
              <a:buSzPts val="3200"/>
              <a:buChar char="•"/>
              <a:defRPr sz="3200"/>
            </a:lvl9pPr>
          </a:lstStyle>
          <a:p/>
        </p:txBody>
      </p:sp>
      <p:sp>
        <p:nvSpPr>
          <p:cNvPr id="69" name="Google Shape;69;p23"/>
          <p:cNvSpPr txBox="1"/>
          <p:nvPr>
            <p:ph idx="2" type="body"/>
          </p:nvPr>
        </p:nvSpPr>
        <p:spPr>
          <a:xfrm>
            <a:off x="894081" y="2104814"/>
            <a:ext cx="5882923" cy="6880226"/>
          </a:xfrm>
          <a:prstGeom prst="rect">
            <a:avLst/>
          </a:prstGeom>
          <a:noFill/>
          <a:ln>
            <a:noFill/>
          </a:ln>
        </p:spPr>
        <p:txBody>
          <a:bodyPr anchorCtr="0" anchor="t" bIns="73150" lIns="146300" spcFirstLastPara="1" rIns="146300" wrap="square" tIns="73150">
            <a:normAutofit/>
          </a:bodyPr>
          <a:lstStyle>
            <a:lvl1pPr indent="-228600" lvl="0" marL="457200" algn="l">
              <a:spcBef>
                <a:spcPts val="440"/>
              </a:spcBef>
              <a:spcAft>
                <a:spcPts val="0"/>
              </a:spcAft>
              <a:buClr>
                <a:schemeClr val="dk1"/>
              </a:buClr>
              <a:buSzPts val="2200"/>
              <a:buNone/>
              <a:defRPr sz="2200"/>
            </a:lvl1pPr>
            <a:lvl2pPr indent="-228600" lvl="1" marL="914400" algn="l">
              <a:spcBef>
                <a:spcPts val="380"/>
              </a:spcBef>
              <a:spcAft>
                <a:spcPts val="0"/>
              </a:spcAft>
              <a:buClr>
                <a:schemeClr val="dk1"/>
              </a:buClr>
              <a:buSzPts val="1900"/>
              <a:buNone/>
              <a:defRPr sz="1900"/>
            </a:lvl2pPr>
            <a:lvl3pPr indent="-228600" lvl="2" marL="1371600" algn="l">
              <a:spcBef>
                <a:spcPts val="320"/>
              </a:spcBef>
              <a:spcAft>
                <a:spcPts val="0"/>
              </a:spcAft>
              <a:buClr>
                <a:schemeClr val="dk1"/>
              </a:buClr>
              <a:buSzPts val="1600"/>
              <a:buNone/>
              <a:defRPr sz="1600"/>
            </a:lvl3pPr>
            <a:lvl4pPr indent="-228600" lvl="3" marL="1828800" algn="l">
              <a:spcBef>
                <a:spcPts val="280"/>
              </a:spcBef>
              <a:spcAft>
                <a:spcPts val="0"/>
              </a:spcAft>
              <a:buClr>
                <a:schemeClr val="dk1"/>
              </a:buClr>
              <a:buSzPts val="1400"/>
              <a:buNone/>
              <a:defRPr sz="1400"/>
            </a:lvl4pPr>
            <a:lvl5pPr indent="-228600" lvl="4" marL="2286000" algn="l">
              <a:spcBef>
                <a:spcPts val="280"/>
              </a:spcBef>
              <a:spcAft>
                <a:spcPts val="0"/>
              </a:spcAft>
              <a:buClr>
                <a:schemeClr val="dk1"/>
              </a:buClr>
              <a:buSzPts val="1400"/>
              <a:buNone/>
              <a:defRPr sz="1400"/>
            </a:lvl5pPr>
            <a:lvl6pPr indent="-228600" lvl="5" marL="2743200" algn="l">
              <a:spcBef>
                <a:spcPts val="280"/>
              </a:spcBef>
              <a:spcAft>
                <a:spcPts val="0"/>
              </a:spcAft>
              <a:buClr>
                <a:schemeClr val="dk1"/>
              </a:buClr>
              <a:buSzPts val="1400"/>
              <a:buNone/>
              <a:defRPr sz="1400"/>
            </a:lvl6pPr>
            <a:lvl7pPr indent="-228600" lvl="6" marL="3200400" algn="l">
              <a:spcBef>
                <a:spcPts val="280"/>
              </a:spcBef>
              <a:spcAft>
                <a:spcPts val="0"/>
              </a:spcAft>
              <a:buClr>
                <a:schemeClr val="dk1"/>
              </a:buClr>
              <a:buSzPts val="1400"/>
              <a:buNone/>
              <a:defRPr sz="1400"/>
            </a:lvl7pPr>
            <a:lvl8pPr indent="-228600" lvl="7" marL="3657600" algn="l">
              <a:spcBef>
                <a:spcPts val="280"/>
              </a:spcBef>
              <a:spcAft>
                <a:spcPts val="0"/>
              </a:spcAft>
              <a:buClr>
                <a:schemeClr val="dk1"/>
              </a:buClr>
              <a:buSzPts val="1400"/>
              <a:buNone/>
              <a:defRPr sz="1400"/>
            </a:lvl8pPr>
            <a:lvl9pPr indent="-228600" lvl="8" marL="4114800" algn="l">
              <a:spcBef>
                <a:spcPts val="280"/>
              </a:spcBef>
              <a:spcAft>
                <a:spcPts val="0"/>
              </a:spcAft>
              <a:buClr>
                <a:schemeClr val="dk1"/>
              </a:buClr>
              <a:buSzPts val="1400"/>
              <a:buNone/>
              <a:defRPr sz="1400"/>
            </a:lvl9pPr>
          </a:lstStyle>
          <a:p/>
        </p:txBody>
      </p:sp>
      <p:sp>
        <p:nvSpPr>
          <p:cNvPr id="70" name="Google Shape;70;p23"/>
          <p:cNvSpPr txBox="1"/>
          <p:nvPr>
            <p:ph idx="10" type="dt"/>
          </p:nvPr>
        </p:nvSpPr>
        <p:spPr>
          <a:xfrm>
            <a:off x="894080" y="9322648"/>
            <a:ext cx="4172373" cy="535517"/>
          </a:xfrm>
          <a:prstGeom prst="rect">
            <a:avLst/>
          </a:prstGeom>
          <a:noFill/>
          <a:ln>
            <a:noFill/>
          </a:ln>
        </p:spPr>
        <p:txBody>
          <a:bodyPr anchorCtr="0" anchor="ctr" bIns="73150" lIns="146300" spcFirstLastPara="1" rIns="146300" wrap="square" tIns="731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1" type="ftr"/>
          </p:nvPr>
        </p:nvSpPr>
        <p:spPr>
          <a:xfrm>
            <a:off x="6109547" y="9322648"/>
            <a:ext cx="5662507" cy="535517"/>
          </a:xfrm>
          <a:prstGeom prst="rect">
            <a:avLst/>
          </a:prstGeom>
          <a:noFill/>
          <a:ln>
            <a:noFill/>
          </a:ln>
        </p:spPr>
        <p:txBody>
          <a:bodyPr anchorCtr="0" anchor="ctr" bIns="73150" lIns="146300" spcFirstLastPara="1" rIns="146300" wrap="square" tIns="731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2" type="sldNum"/>
          </p:nvPr>
        </p:nvSpPr>
        <p:spPr>
          <a:xfrm>
            <a:off x="12815147" y="9322648"/>
            <a:ext cx="4172373" cy="535517"/>
          </a:xfrm>
          <a:prstGeom prst="rect">
            <a:avLst/>
          </a:prstGeom>
          <a:noFill/>
          <a:ln>
            <a:noFill/>
          </a:ln>
        </p:spPr>
        <p:txBody>
          <a:bodyPr anchorCtr="0" anchor="ctr" bIns="73150" lIns="146300" spcFirstLastPara="1" rIns="146300" wrap="square" tIns="73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24"/>
          <p:cNvSpPr txBox="1"/>
          <p:nvPr>
            <p:ph type="title"/>
          </p:nvPr>
        </p:nvSpPr>
        <p:spPr>
          <a:xfrm>
            <a:off x="3504919" y="7040880"/>
            <a:ext cx="10728960" cy="831216"/>
          </a:xfrm>
          <a:prstGeom prst="rect">
            <a:avLst/>
          </a:prstGeom>
          <a:noFill/>
          <a:ln>
            <a:noFill/>
          </a:ln>
        </p:spPr>
        <p:txBody>
          <a:bodyPr anchorCtr="0" anchor="b" bIns="73150" lIns="146300" spcFirstLastPara="1" rIns="146300" wrap="square" tIns="73150">
            <a:normAutofit/>
          </a:bodyPr>
          <a:lstStyle>
            <a:lvl1pPr lvl="0" algn="l">
              <a:spcBef>
                <a:spcPts val="0"/>
              </a:spcBef>
              <a:spcAft>
                <a:spcPts val="0"/>
              </a:spcAft>
              <a:buClr>
                <a:schemeClr val="dk1"/>
              </a:buClr>
              <a:buSzPts val="3200"/>
              <a:buFont typeface="Calibri"/>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4"/>
          <p:cNvSpPr/>
          <p:nvPr>
            <p:ph idx="2" type="pic"/>
          </p:nvPr>
        </p:nvSpPr>
        <p:spPr>
          <a:xfrm>
            <a:off x="3504919" y="898737"/>
            <a:ext cx="10728960" cy="6035040"/>
          </a:xfrm>
          <a:prstGeom prst="rect">
            <a:avLst/>
          </a:prstGeom>
          <a:noFill/>
          <a:ln>
            <a:noFill/>
          </a:ln>
        </p:spPr>
      </p:sp>
      <p:sp>
        <p:nvSpPr>
          <p:cNvPr id="76" name="Google Shape;76;p24"/>
          <p:cNvSpPr txBox="1"/>
          <p:nvPr>
            <p:ph idx="1" type="body"/>
          </p:nvPr>
        </p:nvSpPr>
        <p:spPr>
          <a:xfrm>
            <a:off x="3504919" y="7872096"/>
            <a:ext cx="10728960" cy="1180464"/>
          </a:xfrm>
          <a:prstGeom prst="rect">
            <a:avLst/>
          </a:prstGeom>
          <a:noFill/>
          <a:ln>
            <a:noFill/>
          </a:ln>
        </p:spPr>
        <p:txBody>
          <a:bodyPr anchorCtr="0" anchor="t" bIns="73150" lIns="146300" spcFirstLastPara="1" rIns="146300" wrap="square" tIns="73150">
            <a:normAutofit/>
          </a:bodyPr>
          <a:lstStyle>
            <a:lvl1pPr indent="-228600" lvl="0" marL="457200" algn="l">
              <a:spcBef>
                <a:spcPts val="440"/>
              </a:spcBef>
              <a:spcAft>
                <a:spcPts val="0"/>
              </a:spcAft>
              <a:buClr>
                <a:schemeClr val="dk1"/>
              </a:buClr>
              <a:buSzPts val="2200"/>
              <a:buNone/>
              <a:defRPr sz="2200"/>
            </a:lvl1pPr>
            <a:lvl2pPr indent="-228600" lvl="1" marL="914400" algn="l">
              <a:spcBef>
                <a:spcPts val="380"/>
              </a:spcBef>
              <a:spcAft>
                <a:spcPts val="0"/>
              </a:spcAft>
              <a:buClr>
                <a:schemeClr val="dk1"/>
              </a:buClr>
              <a:buSzPts val="1900"/>
              <a:buNone/>
              <a:defRPr sz="1900"/>
            </a:lvl2pPr>
            <a:lvl3pPr indent="-228600" lvl="2" marL="1371600" algn="l">
              <a:spcBef>
                <a:spcPts val="320"/>
              </a:spcBef>
              <a:spcAft>
                <a:spcPts val="0"/>
              </a:spcAft>
              <a:buClr>
                <a:schemeClr val="dk1"/>
              </a:buClr>
              <a:buSzPts val="1600"/>
              <a:buNone/>
              <a:defRPr sz="1600"/>
            </a:lvl3pPr>
            <a:lvl4pPr indent="-228600" lvl="3" marL="1828800" algn="l">
              <a:spcBef>
                <a:spcPts val="280"/>
              </a:spcBef>
              <a:spcAft>
                <a:spcPts val="0"/>
              </a:spcAft>
              <a:buClr>
                <a:schemeClr val="dk1"/>
              </a:buClr>
              <a:buSzPts val="1400"/>
              <a:buNone/>
              <a:defRPr sz="1400"/>
            </a:lvl4pPr>
            <a:lvl5pPr indent="-228600" lvl="4" marL="2286000" algn="l">
              <a:spcBef>
                <a:spcPts val="280"/>
              </a:spcBef>
              <a:spcAft>
                <a:spcPts val="0"/>
              </a:spcAft>
              <a:buClr>
                <a:schemeClr val="dk1"/>
              </a:buClr>
              <a:buSzPts val="1400"/>
              <a:buNone/>
              <a:defRPr sz="1400"/>
            </a:lvl5pPr>
            <a:lvl6pPr indent="-228600" lvl="5" marL="2743200" algn="l">
              <a:spcBef>
                <a:spcPts val="280"/>
              </a:spcBef>
              <a:spcAft>
                <a:spcPts val="0"/>
              </a:spcAft>
              <a:buClr>
                <a:schemeClr val="dk1"/>
              </a:buClr>
              <a:buSzPts val="1400"/>
              <a:buNone/>
              <a:defRPr sz="1400"/>
            </a:lvl6pPr>
            <a:lvl7pPr indent="-228600" lvl="6" marL="3200400" algn="l">
              <a:spcBef>
                <a:spcPts val="280"/>
              </a:spcBef>
              <a:spcAft>
                <a:spcPts val="0"/>
              </a:spcAft>
              <a:buClr>
                <a:schemeClr val="dk1"/>
              </a:buClr>
              <a:buSzPts val="1400"/>
              <a:buNone/>
              <a:defRPr sz="1400"/>
            </a:lvl7pPr>
            <a:lvl8pPr indent="-228600" lvl="7" marL="3657600" algn="l">
              <a:spcBef>
                <a:spcPts val="280"/>
              </a:spcBef>
              <a:spcAft>
                <a:spcPts val="0"/>
              </a:spcAft>
              <a:buClr>
                <a:schemeClr val="dk1"/>
              </a:buClr>
              <a:buSzPts val="1400"/>
              <a:buNone/>
              <a:defRPr sz="1400"/>
            </a:lvl8pPr>
            <a:lvl9pPr indent="-228600" lvl="8" marL="4114800" algn="l">
              <a:spcBef>
                <a:spcPts val="280"/>
              </a:spcBef>
              <a:spcAft>
                <a:spcPts val="0"/>
              </a:spcAft>
              <a:buClr>
                <a:schemeClr val="dk1"/>
              </a:buClr>
              <a:buSzPts val="1400"/>
              <a:buNone/>
              <a:defRPr sz="1400"/>
            </a:lvl9pPr>
          </a:lstStyle>
          <a:p/>
        </p:txBody>
      </p:sp>
      <p:sp>
        <p:nvSpPr>
          <p:cNvPr id="77" name="Google Shape;77;p24"/>
          <p:cNvSpPr txBox="1"/>
          <p:nvPr>
            <p:ph idx="10" type="dt"/>
          </p:nvPr>
        </p:nvSpPr>
        <p:spPr>
          <a:xfrm>
            <a:off x="894080" y="9322648"/>
            <a:ext cx="4172373" cy="535517"/>
          </a:xfrm>
          <a:prstGeom prst="rect">
            <a:avLst/>
          </a:prstGeom>
          <a:noFill/>
          <a:ln>
            <a:noFill/>
          </a:ln>
        </p:spPr>
        <p:txBody>
          <a:bodyPr anchorCtr="0" anchor="ctr" bIns="73150" lIns="146300" spcFirstLastPara="1" rIns="146300" wrap="square" tIns="731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6109547" y="9322648"/>
            <a:ext cx="5662507" cy="535517"/>
          </a:xfrm>
          <a:prstGeom prst="rect">
            <a:avLst/>
          </a:prstGeom>
          <a:noFill/>
          <a:ln>
            <a:noFill/>
          </a:ln>
        </p:spPr>
        <p:txBody>
          <a:bodyPr anchorCtr="0" anchor="ctr" bIns="73150" lIns="146300" spcFirstLastPara="1" rIns="146300" wrap="square" tIns="731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12815147" y="9322648"/>
            <a:ext cx="4172373" cy="535517"/>
          </a:xfrm>
          <a:prstGeom prst="rect">
            <a:avLst/>
          </a:prstGeom>
          <a:noFill/>
          <a:ln>
            <a:noFill/>
          </a:ln>
        </p:spPr>
        <p:txBody>
          <a:bodyPr anchorCtr="0" anchor="ctr" bIns="73150" lIns="146300" spcFirstLastPara="1" rIns="146300" wrap="square" tIns="73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3.jpg"/><Relationship Id="rId2" Type="http://schemas.openxmlformats.org/officeDocument/2006/relationships/image" Target="../media/image4.jp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5" Type="http://schemas.openxmlformats.org/officeDocument/2006/relationships/slideLayout" Target="../slideLayouts/slideLayout14.xml"/><Relationship Id="rId19" Type="http://schemas.openxmlformats.org/officeDocument/2006/relationships/theme" Target="../theme/theme1.xml"/><Relationship Id="rId6" Type="http://schemas.openxmlformats.org/officeDocument/2006/relationships/slideLayout" Target="../slideLayouts/slideLayout15.xml"/><Relationship Id="rId18" Type="http://schemas.openxmlformats.org/officeDocument/2006/relationships/slideLayout" Target="../slideLayouts/slideLayout27.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 Type="http://schemas.openxmlformats.org/officeDocument/2006/relationships/image" Target="../media/image6.jpg"/><Relationship Id="rId2" Type="http://schemas.openxmlformats.org/officeDocument/2006/relationships/image" Target="../media/image4.jpg"/><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5" Type="http://schemas.openxmlformats.org/officeDocument/2006/relationships/slideLayout" Target="../slideLayouts/slideLayout40.xml"/><Relationship Id="rId14" Type="http://schemas.openxmlformats.org/officeDocument/2006/relationships/slideLayout" Target="../slideLayouts/slideLayout39.xml"/><Relationship Id="rId17" Type="http://schemas.openxmlformats.org/officeDocument/2006/relationships/slideLayout" Target="../slideLayouts/slideLayout42.xml"/><Relationship Id="rId16" Type="http://schemas.openxmlformats.org/officeDocument/2006/relationships/slideLayout" Target="../slideLayouts/slideLayout41.xml"/><Relationship Id="rId5" Type="http://schemas.openxmlformats.org/officeDocument/2006/relationships/slideLayout" Target="../slideLayouts/slideLayout30.xml"/><Relationship Id="rId6" Type="http://schemas.openxmlformats.org/officeDocument/2006/relationships/slideLayout" Target="../slideLayouts/slideLayout31.xml"/><Relationship Id="rId18" Type="http://schemas.openxmlformats.org/officeDocument/2006/relationships/theme" Target="../theme/theme3.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 Type="http://schemas.openxmlformats.org/officeDocument/2006/relationships/image" Target="../media/image3.jpg"/><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7" Type="http://schemas.openxmlformats.org/officeDocument/2006/relationships/theme" Target="../theme/theme2.xml"/><Relationship Id="rId16" Type="http://schemas.openxmlformats.org/officeDocument/2006/relationships/slideLayout" Target="../slideLayouts/slideLayout57.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94080" y="402802"/>
            <a:ext cx="16093440" cy="1676400"/>
          </a:xfrm>
          <a:prstGeom prst="rect">
            <a:avLst/>
          </a:prstGeom>
          <a:noFill/>
          <a:ln>
            <a:noFill/>
          </a:ln>
        </p:spPr>
        <p:txBody>
          <a:bodyPr anchorCtr="0" anchor="ctr" bIns="73150" lIns="146300" spcFirstLastPara="1" rIns="146300" wrap="square" tIns="73150">
            <a:normAutofit/>
          </a:bodyPr>
          <a:lstStyle>
            <a:lvl1pPr lvl="0" marR="0" rtl="0" algn="ctr">
              <a:spcBef>
                <a:spcPts val="0"/>
              </a:spcBef>
              <a:spcAft>
                <a:spcPts val="0"/>
              </a:spcAft>
              <a:buClr>
                <a:schemeClr val="dk1"/>
              </a:buClr>
              <a:buSzPts val="7000"/>
              <a:buFont typeface="Calibri"/>
              <a:buNone/>
              <a:defRPr b="0" i="0" sz="7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894080" y="2346962"/>
            <a:ext cx="16093440" cy="6638079"/>
          </a:xfrm>
          <a:prstGeom prst="rect">
            <a:avLst/>
          </a:prstGeom>
          <a:noFill/>
          <a:ln>
            <a:noFill/>
          </a:ln>
        </p:spPr>
        <p:txBody>
          <a:bodyPr anchorCtr="0" anchor="t" bIns="73150" lIns="146300" spcFirstLastPara="1" rIns="146300" wrap="square" tIns="73150">
            <a:normAutofit/>
          </a:bodyPr>
          <a:lstStyle>
            <a:lvl1pPr indent="-552450" lvl="0" marL="457200" marR="0" rtl="0" algn="l">
              <a:spcBef>
                <a:spcPts val="1020"/>
              </a:spcBef>
              <a:spcAft>
                <a:spcPts val="0"/>
              </a:spcAft>
              <a:buClr>
                <a:schemeClr val="dk1"/>
              </a:buClr>
              <a:buSzPts val="5100"/>
              <a:buFont typeface="Arial"/>
              <a:buChar char="•"/>
              <a:defRPr b="0" i="0" sz="5100" u="none" cap="none" strike="noStrike">
                <a:solidFill>
                  <a:schemeClr val="dk1"/>
                </a:solidFill>
                <a:latin typeface="Calibri"/>
                <a:ea typeface="Calibri"/>
                <a:cs typeface="Calibri"/>
                <a:sym typeface="Calibri"/>
              </a:defRPr>
            </a:lvl1pPr>
            <a:lvl2pPr indent="-514350" lvl="1" marL="914400" marR="0" rtl="0" algn="l">
              <a:spcBef>
                <a:spcPts val="900"/>
              </a:spcBef>
              <a:spcAft>
                <a:spcPts val="0"/>
              </a:spcAft>
              <a:buClr>
                <a:schemeClr val="dk1"/>
              </a:buClr>
              <a:buSzPts val="4500"/>
              <a:buFont typeface="Arial"/>
              <a:buChar char="–"/>
              <a:defRPr b="0" i="0" sz="4500" u="none" cap="none" strike="noStrike">
                <a:solidFill>
                  <a:schemeClr val="dk1"/>
                </a:solidFill>
                <a:latin typeface="Calibri"/>
                <a:ea typeface="Calibri"/>
                <a:cs typeface="Calibri"/>
                <a:sym typeface="Calibri"/>
              </a:defRPr>
            </a:lvl2pPr>
            <a:lvl3pPr indent="-469900" lvl="2" marL="1371600" marR="0" rtl="0" algn="l">
              <a:spcBef>
                <a:spcPts val="760"/>
              </a:spcBef>
              <a:spcAft>
                <a:spcPts val="0"/>
              </a:spcAft>
              <a:buClr>
                <a:schemeClr val="dk1"/>
              </a:buClr>
              <a:buSzPts val="3800"/>
              <a:buFont typeface="Arial"/>
              <a:buChar char="•"/>
              <a:defRPr b="0" i="0" sz="3800" u="none" cap="none" strike="noStrike">
                <a:solidFill>
                  <a:schemeClr val="dk1"/>
                </a:solidFill>
                <a:latin typeface="Calibri"/>
                <a:ea typeface="Calibri"/>
                <a:cs typeface="Calibri"/>
                <a:sym typeface="Calibri"/>
              </a:defRPr>
            </a:lvl3pPr>
            <a:lvl4pPr indent="-431800" lvl="3" marL="18288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4pPr>
            <a:lvl5pPr indent="-431800" lvl="4" marL="22860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5pPr>
            <a:lvl6pPr indent="-431800" lvl="5" marL="2743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6pPr>
            <a:lvl7pPr indent="-431800" lvl="6" marL="32004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7pPr>
            <a:lvl8pPr indent="-431800" lvl="7" marL="3657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8pPr>
            <a:lvl9pPr indent="-431800" lvl="8" marL="41148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94080" y="9322648"/>
            <a:ext cx="4172373" cy="535517"/>
          </a:xfrm>
          <a:prstGeom prst="rect">
            <a:avLst/>
          </a:prstGeom>
          <a:noFill/>
          <a:ln>
            <a:noFill/>
          </a:ln>
        </p:spPr>
        <p:txBody>
          <a:bodyPr anchorCtr="0" anchor="ctr" bIns="73150" lIns="146300" spcFirstLastPara="1" rIns="146300" wrap="square" tIns="73150">
            <a:noAutofit/>
          </a:bodyPr>
          <a:lstStyle>
            <a:lvl1pPr lvl="0" marR="0" rtl="0" algn="l">
              <a:spcBef>
                <a:spcPts val="0"/>
              </a:spcBef>
              <a:spcAft>
                <a:spcPts val="0"/>
              </a:spcAft>
              <a:buSzPts val="1400"/>
              <a:buNone/>
              <a:defRPr b="0" i="0" sz="1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6109547" y="9322648"/>
            <a:ext cx="5662507" cy="535517"/>
          </a:xfrm>
          <a:prstGeom prst="rect">
            <a:avLst/>
          </a:prstGeom>
          <a:noFill/>
          <a:ln>
            <a:noFill/>
          </a:ln>
        </p:spPr>
        <p:txBody>
          <a:bodyPr anchorCtr="0" anchor="ctr" bIns="73150" lIns="146300" spcFirstLastPara="1" rIns="146300" wrap="square" tIns="73150">
            <a:noAutofit/>
          </a:bodyPr>
          <a:lstStyle>
            <a:lvl1pPr lvl="0" marR="0" rtl="0" algn="ctr">
              <a:spcBef>
                <a:spcPts val="0"/>
              </a:spcBef>
              <a:spcAft>
                <a:spcPts val="0"/>
              </a:spcAft>
              <a:buSzPts val="1400"/>
              <a:buNone/>
              <a:defRPr b="0" i="0" sz="1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12815147" y="9322648"/>
            <a:ext cx="4172373" cy="535517"/>
          </a:xfrm>
          <a:prstGeom prst="rect">
            <a:avLst/>
          </a:prstGeom>
          <a:noFill/>
          <a:ln>
            <a:noFill/>
          </a:ln>
        </p:spPr>
        <p:txBody>
          <a:bodyPr anchorCtr="0" anchor="ctr" bIns="73150" lIns="146300" spcFirstLastPara="1" rIns="146300" wrap="square" tIns="73150">
            <a:noAutofit/>
          </a:bodyPr>
          <a:lstStyle>
            <a:lvl1pPr indent="0" lvl="0" marL="0" marR="0" rtl="0" algn="r">
              <a:spcBef>
                <a:spcPts val="0"/>
              </a:spcBef>
              <a:buNone/>
              <a:defRPr b="0" i="0" sz="1900" u="none" cap="none" strike="noStrike">
                <a:solidFill>
                  <a:srgbClr val="888888"/>
                </a:solidFill>
                <a:latin typeface="Calibri"/>
                <a:ea typeface="Calibri"/>
                <a:cs typeface="Calibri"/>
                <a:sym typeface="Calibri"/>
              </a:defRPr>
            </a:lvl1pPr>
            <a:lvl2pPr indent="0" lvl="1" marL="0" marR="0" rtl="0" algn="r">
              <a:spcBef>
                <a:spcPts val="0"/>
              </a:spcBef>
              <a:buNone/>
              <a:defRPr b="0" i="0" sz="1900" u="none" cap="none" strike="noStrike">
                <a:solidFill>
                  <a:srgbClr val="888888"/>
                </a:solidFill>
                <a:latin typeface="Calibri"/>
                <a:ea typeface="Calibri"/>
                <a:cs typeface="Calibri"/>
                <a:sym typeface="Calibri"/>
              </a:defRPr>
            </a:lvl2pPr>
            <a:lvl3pPr indent="0" lvl="2" marL="0" marR="0" rtl="0" algn="r">
              <a:spcBef>
                <a:spcPts val="0"/>
              </a:spcBef>
              <a:buNone/>
              <a:defRPr b="0" i="0" sz="1900" u="none" cap="none" strike="noStrike">
                <a:solidFill>
                  <a:srgbClr val="888888"/>
                </a:solidFill>
                <a:latin typeface="Calibri"/>
                <a:ea typeface="Calibri"/>
                <a:cs typeface="Calibri"/>
                <a:sym typeface="Calibri"/>
              </a:defRPr>
            </a:lvl3pPr>
            <a:lvl4pPr indent="0" lvl="3" marL="0" marR="0" rtl="0" algn="r">
              <a:spcBef>
                <a:spcPts val="0"/>
              </a:spcBef>
              <a:buNone/>
              <a:defRPr b="0" i="0" sz="1900" u="none" cap="none" strike="noStrike">
                <a:solidFill>
                  <a:srgbClr val="888888"/>
                </a:solidFill>
                <a:latin typeface="Calibri"/>
                <a:ea typeface="Calibri"/>
                <a:cs typeface="Calibri"/>
                <a:sym typeface="Calibri"/>
              </a:defRPr>
            </a:lvl4pPr>
            <a:lvl5pPr indent="0" lvl="4" marL="0" marR="0" rtl="0" algn="r">
              <a:spcBef>
                <a:spcPts val="0"/>
              </a:spcBef>
              <a:buNone/>
              <a:defRPr b="0" i="0" sz="1900" u="none" cap="none" strike="noStrike">
                <a:solidFill>
                  <a:srgbClr val="888888"/>
                </a:solidFill>
                <a:latin typeface="Calibri"/>
                <a:ea typeface="Calibri"/>
                <a:cs typeface="Calibri"/>
                <a:sym typeface="Calibri"/>
              </a:defRPr>
            </a:lvl5pPr>
            <a:lvl6pPr indent="0" lvl="5" marL="0" marR="0" rtl="0" algn="r">
              <a:spcBef>
                <a:spcPts val="0"/>
              </a:spcBef>
              <a:buNone/>
              <a:defRPr b="0" i="0" sz="1900" u="none" cap="none" strike="noStrike">
                <a:solidFill>
                  <a:srgbClr val="888888"/>
                </a:solidFill>
                <a:latin typeface="Calibri"/>
                <a:ea typeface="Calibri"/>
                <a:cs typeface="Calibri"/>
                <a:sym typeface="Calibri"/>
              </a:defRPr>
            </a:lvl6pPr>
            <a:lvl7pPr indent="0" lvl="6" marL="0" marR="0" rtl="0" algn="r">
              <a:spcBef>
                <a:spcPts val="0"/>
              </a:spcBef>
              <a:buNone/>
              <a:defRPr b="0" i="0" sz="1900" u="none" cap="none" strike="noStrike">
                <a:solidFill>
                  <a:srgbClr val="888888"/>
                </a:solidFill>
                <a:latin typeface="Calibri"/>
                <a:ea typeface="Calibri"/>
                <a:cs typeface="Calibri"/>
                <a:sym typeface="Calibri"/>
              </a:defRPr>
            </a:lvl7pPr>
            <a:lvl8pPr indent="0" lvl="7" marL="0" marR="0" rtl="0" algn="r">
              <a:spcBef>
                <a:spcPts val="0"/>
              </a:spcBef>
              <a:buNone/>
              <a:defRPr b="0" i="0" sz="1900" u="none" cap="none" strike="noStrike">
                <a:solidFill>
                  <a:srgbClr val="888888"/>
                </a:solidFill>
                <a:latin typeface="Calibri"/>
                <a:ea typeface="Calibri"/>
                <a:cs typeface="Calibri"/>
                <a:sym typeface="Calibri"/>
              </a:defRPr>
            </a:lvl8pPr>
            <a:lvl9pPr indent="0" lvl="8" marL="0" marR="0" rtl="0" algn="r">
              <a:spcBef>
                <a:spcPts val="0"/>
              </a:spcBef>
              <a:buNone/>
              <a:defRPr b="0" i="0" sz="1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descr=" " id="15" name="Google Shape;15;p10"/>
          <p:cNvSpPr txBox="1"/>
          <p:nvPr/>
        </p:nvSpPr>
        <p:spPr>
          <a:xfrm>
            <a:off x="0" y="0"/>
            <a:ext cx="17881600" cy="223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850" u="none" cap="none" strike="noStrike">
                <a:solidFill>
                  <a:srgbClr val="FFFFFF"/>
                </a:solidFill>
                <a:latin typeface="arial"/>
                <a:ea typeface="arial"/>
                <a:cs typeface="arial"/>
                <a:sym typeface="arial"/>
              </a:rPr>
              <a:t> </a:t>
            </a:r>
            <a:endParaRPr/>
          </a:p>
        </p:txBody>
      </p:sp>
      <p:sp>
        <p:nvSpPr>
          <p:cNvPr descr=" " id="16" name="Google Shape;16;p10"/>
          <p:cNvSpPr txBox="1"/>
          <p:nvPr/>
        </p:nvSpPr>
        <p:spPr>
          <a:xfrm>
            <a:off x="0" y="0"/>
            <a:ext cx="17881600" cy="2231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850" u="none" cap="none" strike="noStrike">
                <a:solidFill>
                  <a:srgbClr val="FFFFFF"/>
                </a:solidFill>
                <a:latin typeface="arial"/>
                <a:ea typeface="arial"/>
                <a:cs typeface="arial"/>
                <a:sym typeface="arial"/>
              </a:rPr>
              <a:t> </a:t>
            </a:r>
            <a:endParaRPr/>
          </a:p>
        </p:txBody>
      </p:sp>
      <p:sp>
        <p:nvSpPr>
          <p:cNvPr descr=" " id="17" name="Google Shape;17;p10"/>
          <p:cNvSpPr txBox="1"/>
          <p:nvPr/>
        </p:nvSpPr>
        <p:spPr>
          <a:xfrm>
            <a:off x="0" y="0"/>
            <a:ext cx="17881600"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850" u="none" cap="none" strike="noStrike">
                <a:solidFill>
                  <a:srgbClr val="FFFFFF"/>
                </a:solidFill>
                <a:latin typeface="arial"/>
                <a:ea typeface="arial"/>
                <a:cs typeface="arial"/>
                <a:sym typeface="arial"/>
              </a:rPr>
              <a:t> </a:t>
            </a:r>
            <a:endParaRPr/>
          </a:p>
        </p:txBody>
      </p:sp>
      <p:sp>
        <p:nvSpPr>
          <p:cNvPr descr=" " id="18" name="Google Shape;18;p10"/>
          <p:cNvSpPr txBox="1"/>
          <p:nvPr/>
        </p:nvSpPr>
        <p:spPr>
          <a:xfrm>
            <a:off x="0" y="9738360"/>
            <a:ext cx="17881600" cy="223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850" u="none" cap="none" strike="noStrike">
                <a:solidFill>
                  <a:srgbClr val="FFFFFF"/>
                </a:solidFill>
                <a:latin typeface="arial"/>
                <a:ea typeface="arial"/>
                <a:cs typeface="arial"/>
                <a:sym typeface="arial"/>
              </a:rPr>
              <a:t> </a:t>
            </a:r>
            <a:endParaRPr/>
          </a:p>
        </p:txBody>
      </p:sp>
      <p:sp>
        <p:nvSpPr>
          <p:cNvPr descr=" " id="19" name="Google Shape;19;p10"/>
          <p:cNvSpPr txBox="1"/>
          <p:nvPr/>
        </p:nvSpPr>
        <p:spPr>
          <a:xfrm>
            <a:off x="0" y="9738360"/>
            <a:ext cx="17881600" cy="2231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850" u="none" cap="none" strike="noStrike">
                <a:solidFill>
                  <a:srgbClr val="FFFFFF"/>
                </a:solidFill>
                <a:latin typeface="arial"/>
                <a:ea typeface="arial"/>
                <a:cs typeface="arial"/>
                <a:sym typeface="arial"/>
              </a:rPr>
              <a:t> </a:t>
            </a:r>
            <a:endParaRPr/>
          </a:p>
        </p:txBody>
      </p:sp>
      <p:sp>
        <p:nvSpPr>
          <p:cNvPr descr=" " id="20" name="Google Shape;20;p10"/>
          <p:cNvSpPr txBox="1"/>
          <p:nvPr/>
        </p:nvSpPr>
        <p:spPr>
          <a:xfrm>
            <a:off x="0" y="9738360"/>
            <a:ext cx="17881600"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850" u="none" cap="none" strike="noStrike">
                <a:solidFill>
                  <a:srgbClr val="FFFFFF"/>
                </a:solidFill>
                <a:latin typeface="arial"/>
                <a:ea typeface="arial"/>
                <a:cs typeface="arial"/>
                <a:sym typeface="arial"/>
              </a:rPr>
              <a:t> </a:t>
            </a:r>
            <a:endParaRPr/>
          </a:p>
        </p:txBody>
      </p:sp>
      <p:sp>
        <p:nvSpPr>
          <p:cNvPr descr="{&quot;HashCode&quot;:-2076618159,&quot;Placement&quot;:&quot;Header&quot;,&quot;Top&quot;:0.0,&quot;Left&quot;:0.0,&quot;SlideWidth&quot;:1224,&quot;SlideHeight&quot;:792}" id="21" name="Google Shape;21;p10"/>
          <p:cNvSpPr txBox="1"/>
          <p:nvPr/>
        </p:nvSpPr>
        <p:spPr>
          <a:xfrm>
            <a:off x="0" y="54228"/>
            <a:ext cx="2064367" cy="153888"/>
          </a:xfrm>
          <a:prstGeom prst="rect">
            <a:avLst/>
          </a:prstGeom>
          <a:noFill/>
          <a:ln>
            <a:noFill/>
          </a:ln>
        </p:spPr>
        <p:txBody>
          <a:bodyPr anchorCtr="1" anchor="ctr" bIns="0" lIns="0" spcFirstLastPara="1" rIns="0" wrap="square" tIns="0">
            <a:spAutoFit/>
          </a:bodyPr>
          <a:lstStyle/>
          <a:p>
            <a:pPr indent="0" lvl="0" marL="0" marR="0" rtl="0" algn="l">
              <a:spcBef>
                <a:spcPts val="0"/>
              </a:spcBef>
              <a:spcAft>
                <a:spcPts val="0"/>
              </a:spcAft>
              <a:buNone/>
            </a:pPr>
            <a:r>
              <a:rPr b="0" i="0" lang="en-US" sz="1000" u="none" cap="none" strike="noStrike">
                <a:solidFill>
                  <a:srgbClr val="000000"/>
                </a:solidFill>
                <a:latin typeface="Calibri"/>
                <a:ea typeface="Calibri"/>
                <a:cs typeface="Calibri"/>
                <a:sym typeface="Calibri"/>
              </a:rPr>
              <a:t>•• PROTECTED 関係者外秘</a:t>
            </a:r>
            <a:endParaRPr b="0" i="0" sz="1000" u="none" cap="none" strike="noStrike">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pic>
        <p:nvPicPr>
          <p:cNvPr id="93" name="Google Shape;93;p12"/>
          <p:cNvPicPr preferRelativeResize="0"/>
          <p:nvPr/>
        </p:nvPicPr>
        <p:blipFill rotWithShape="1">
          <a:blip r:embed="rId1">
            <a:alphaModFix/>
          </a:blip>
          <a:srcRect b="0" l="0" r="0" t="0"/>
          <a:stretch/>
        </p:blipFill>
        <p:spPr>
          <a:xfrm>
            <a:off x="-15314" y="4"/>
            <a:ext cx="17931224" cy="10095651"/>
          </a:xfrm>
          <a:prstGeom prst="rect">
            <a:avLst/>
          </a:prstGeom>
          <a:noFill/>
          <a:ln>
            <a:noFill/>
          </a:ln>
        </p:spPr>
      </p:pic>
      <p:sp>
        <p:nvSpPr>
          <p:cNvPr id="94" name="Google Shape;94;p12"/>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7F7F7F"/>
              </a:buClr>
              <a:buSzPts val="3400"/>
              <a:buFont typeface="Arial Black"/>
              <a:buNone/>
              <a:defRPr b="0" i="0" sz="3400" u="none" cap="none" strike="noStrike">
                <a:solidFill>
                  <a:srgbClr val="7F7F7F"/>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 name="Google Shape;95;p12"/>
          <p:cNvSpPr txBox="1"/>
          <p:nvPr>
            <p:ph idx="1" type="body"/>
          </p:nvPr>
        </p:nvSpPr>
        <p:spPr>
          <a:xfrm>
            <a:off x="447040" y="1601898"/>
            <a:ext cx="16391467" cy="7233356"/>
          </a:xfrm>
          <a:prstGeom prst="rect">
            <a:avLst/>
          </a:prstGeom>
          <a:noFill/>
          <a:ln>
            <a:noFill/>
          </a:ln>
        </p:spPr>
        <p:txBody>
          <a:bodyPr anchorCtr="0" anchor="t" bIns="45700" lIns="91425" spcFirstLastPara="1" rIns="91425" wrap="square" tIns="45700">
            <a:normAutofit/>
          </a:bodyPr>
          <a:lstStyle>
            <a:lvl1pPr indent="-487680" lvl="0" marL="457200" marR="0" rtl="0" algn="l">
              <a:spcBef>
                <a:spcPts val="816"/>
              </a:spcBef>
              <a:spcAft>
                <a:spcPts val="0"/>
              </a:spcAft>
              <a:buClr>
                <a:srgbClr val="404040"/>
              </a:buClr>
              <a:buSzPts val="4080"/>
              <a:buFont typeface="Arial"/>
              <a:buChar char="•"/>
              <a:defRPr b="0" i="0" sz="4080" u="none" cap="none" strike="noStrike">
                <a:solidFill>
                  <a:srgbClr val="404040"/>
                </a:solidFill>
                <a:latin typeface="Arial"/>
                <a:ea typeface="Arial"/>
                <a:cs typeface="Arial"/>
                <a:sym typeface="Arial"/>
              </a:defRPr>
            </a:lvl1pPr>
            <a:lvl2pPr indent="-487680" lvl="1" marL="914400" marR="0" rtl="0" algn="l">
              <a:spcBef>
                <a:spcPts val="816"/>
              </a:spcBef>
              <a:spcAft>
                <a:spcPts val="0"/>
              </a:spcAft>
              <a:buClr>
                <a:srgbClr val="606060"/>
              </a:buClr>
              <a:buSzPts val="4080"/>
              <a:buFont typeface="Arial"/>
              <a:buChar char="–"/>
              <a:defRPr b="0" i="0" sz="4080" u="none" cap="none" strike="noStrike">
                <a:solidFill>
                  <a:srgbClr val="606060"/>
                </a:solidFill>
                <a:latin typeface="Arial"/>
                <a:ea typeface="Arial"/>
                <a:cs typeface="Arial"/>
                <a:sym typeface="Arial"/>
              </a:defRPr>
            </a:lvl2pPr>
            <a:lvl3pPr indent="-487680" lvl="2" marL="1371600" marR="0" rtl="0" algn="l">
              <a:spcBef>
                <a:spcPts val="816"/>
              </a:spcBef>
              <a:spcAft>
                <a:spcPts val="0"/>
              </a:spcAft>
              <a:buClr>
                <a:srgbClr val="7F7F7F"/>
              </a:buClr>
              <a:buSzPts val="4080"/>
              <a:buFont typeface="Arial"/>
              <a:buChar char="•"/>
              <a:defRPr b="0" i="0" sz="4080" u="none" cap="none" strike="noStrike">
                <a:solidFill>
                  <a:srgbClr val="7F7F7F"/>
                </a:solidFill>
                <a:latin typeface="Arial"/>
                <a:ea typeface="Arial"/>
                <a:cs typeface="Arial"/>
                <a:sym typeface="Arial"/>
              </a:defRPr>
            </a:lvl3pPr>
            <a:lvl4pPr indent="-444500" lvl="3" marL="1828800" marR="0" rtl="0" algn="l">
              <a:spcBef>
                <a:spcPts val="680"/>
              </a:spcBef>
              <a:spcAft>
                <a:spcPts val="0"/>
              </a:spcAft>
              <a:buClr>
                <a:srgbClr val="9F9F9F"/>
              </a:buClr>
              <a:buSzPts val="3400"/>
              <a:buFont typeface="Arial"/>
              <a:buChar char="–"/>
              <a:defRPr b="0" i="0" sz="3400" u="none" cap="none" strike="noStrike">
                <a:solidFill>
                  <a:srgbClr val="9F9F9F"/>
                </a:solidFill>
                <a:latin typeface="Arial"/>
                <a:ea typeface="Arial"/>
                <a:cs typeface="Arial"/>
                <a:sym typeface="Arial"/>
              </a:defRPr>
            </a:lvl4pPr>
            <a:lvl5pPr indent="-444500" lvl="4" marL="2286000" marR="0" rtl="0" algn="l">
              <a:spcBef>
                <a:spcPts val="680"/>
              </a:spcBef>
              <a:spcAft>
                <a:spcPts val="0"/>
              </a:spcAft>
              <a:buClr>
                <a:srgbClr val="BFBFBF"/>
              </a:buClr>
              <a:buSzPts val="3400"/>
              <a:buFont typeface="Arial"/>
              <a:buChar char="»"/>
              <a:defRPr b="0" i="0" sz="3400" u="none" cap="none" strike="noStrike">
                <a:solidFill>
                  <a:srgbClr val="BFBFBF"/>
                </a:solidFill>
                <a:latin typeface="Arial"/>
                <a:ea typeface="Arial"/>
                <a:cs typeface="Arial"/>
                <a:sym typeface="Arial"/>
              </a:defRPr>
            </a:lvl5pPr>
            <a:lvl6pPr indent="-444500" lvl="5" marL="2743200"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6pPr>
            <a:lvl7pPr indent="-444500" lvl="6" marL="3200400"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7pPr>
            <a:lvl8pPr indent="-444500" lvl="7" marL="3657600"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8pPr>
            <a:lvl9pPr indent="-444500" lvl="8" marL="4114800"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9pPr>
          </a:lstStyle>
          <a:p/>
        </p:txBody>
      </p:sp>
      <p:sp>
        <p:nvSpPr>
          <p:cNvPr id="96" name="Google Shape;96;p12"/>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40">
                <a:solidFill>
                  <a:srgbClr val="7C7C7C"/>
                </a:solidFill>
                <a:latin typeface="Calibri"/>
                <a:ea typeface="Calibri"/>
                <a:cs typeface="Calibri"/>
                <a:sym typeface="Calibri"/>
              </a:defRPr>
            </a:lvl1pPr>
            <a:lvl2pPr indent="0" lvl="1" marL="0" marR="0" rtl="0" algn="r">
              <a:spcBef>
                <a:spcPts val="0"/>
              </a:spcBef>
              <a:buNone/>
              <a:defRPr sz="2040">
                <a:solidFill>
                  <a:srgbClr val="7C7C7C"/>
                </a:solidFill>
                <a:latin typeface="Calibri"/>
                <a:ea typeface="Calibri"/>
                <a:cs typeface="Calibri"/>
                <a:sym typeface="Calibri"/>
              </a:defRPr>
            </a:lvl2pPr>
            <a:lvl3pPr indent="0" lvl="2" marL="0" marR="0" rtl="0" algn="r">
              <a:spcBef>
                <a:spcPts val="0"/>
              </a:spcBef>
              <a:buNone/>
              <a:defRPr sz="2040">
                <a:solidFill>
                  <a:srgbClr val="7C7C7C"/>
                </a:solidFill>
                <a:latin typeface="Calibri"/>
                <a:ea typeface="Calibri"/>
                <a:cs typeface="Calibri"/>
                <a:sym typeface="Calibri"/>
              </a:defRPr>
            </a:lvl3pPr>
            <a:lvl4pPr indent="0" lvl="3" marL="0" marR="0" rtl="0" algn="r">
              <a:spcBef>
                <a:spcPts val="0"/>
              </a:spcBef>
              <a:buNone/>
              <a:defRPr sz="2040">
                <a:solidFill>
                  <a:srgbClr val="7C7C7C"/>
                </a:solidFill>
                <a:latin typeface="Calibri"/>
                <a:ea typeface="Calibri"/>
                <a:cs typeface="Calibri"/>
                <a:sym typeface="Calibri"/>
              </a:defRPr>
            </a:lvl4pPr>
            <a:lvl5pPr indent="0" lvl="4" marL="0" marR="0" rtl="0" algn="r">
              <a:spcBef>
                <a:spcPts val="0"/>
              </a:spcBef>
              <a:buNone/>
              <a:defRPr sz="2040">
                <a:solidFill>
                  <a:srgbClr val="7C7C7C"/>
                </a:solidFill>
                <a:latin typeface="Calibri"/>
                <a:ea typeface="Calibri"/>
                <a:cs typeface="Calibri"/>
                <a:sym typeface="Calibri"/>
              </a:defRPr>
            </a:lvl5pPr>
            <a:lvl6pPr indent="0" lvl="5" marL="0" marR="0" rtl="0" algn="r">
              <a:spcBef>
                <a:spcPts val="0"/>
              </a:spcBef>
              <a:buNone/>
              <a:defRPr sz="2040">
                <a:solidFill>
                  <a:srgbClr val="7C7C7C"/>
                </a:solidFill>
                <a:latin typeface="Calibri"/>
                <a:ea typeface="Calibri"/>
                <a:cs typeface="Calibri"/>
                <a:sym typeface="Calibri"/>
              </a:defRPr>
            </a:lvl6pPr>
            <a:lvl7pPr indent="0" lvl="6" marL="0" marR="0" rtl="0" algn="r">
              <a:spcBef>
                <a:spcPts val="0"/>
              </a:spcBef>
              <a:buNone/>
              <a:defRPr sz="2040">
                <a:solidFill>
                  <a:srgbClr val="7C7C7C"/>
                </a:solidFill>
                <a:latin typeface="Calibri"/>
                <a:ea typeface="Calibri"/>
                <a:cs typeface="Calibri"/>
                <a:sym typeface="Calibri"/>
              </a:defRPr>
            </a:lvl7pPr>
            <a:lvl8pPr indent="0" lvl="7" marL="0" marR="0" rtl="0" algn="r">
              <a:spcBef>
                <a:spcPts val="0"/>
              </a:spcBef>
              <a:buNone/>
              <a:defRPr sz="2040">
                <a:solidFill>
                  <a:srgbClr val="7C7C7C"/>
                </a:solidFill>
                <a:latin typeface="Calibri"/>
                <a:ea typeface="Calibri"/>
                <a:cs typeface="Calibri"/>
                <a:sym typeface="Calibri"/>
              </a:defRPr>
            </a:lvl8pPr>
            <a:lvl9pPr indent="0" lvl="8" marL="0" marR="0" rtl="0" algn="r">
              <a:spcBef>
                <a:spcPts val="0"/>
              </a:spcBef>
              <a:buNone/>
              <a:defRPr sz="2040">
                <a:solidFill>
                  <a:srgbClr val="7C7C7C"/>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descr=" " id="97" name="Google Shape;97;p12"/>
          <p:cNvSpPr txBox="1"/>
          <p:nvPr/>
        </p:nvSpPr>
        <p:spPr>
          <a:xfrm>
            <a:off x="0" y="0"/>
            <a:ext cx="17881600" cy="223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850" u="none">
                <a:solidFill>
                  <a:srgbClr val="FFFFFF"/>
                </a:solidFill>
                <a:latin typeface="arial"/>
                <a:ea typeface="arial"/>
                <a:cs typeface="arial"/>
                <a:sym typeface="arial"/>
              </a:rPr>
              <a:t> </a:t>
            </a:r>
            <a:endParaRPr/>
          </a:p>
        </p:txBody>
      </p:sp>
      <p:sp>
        <p:nvSpPr>
          <p:cNvPr descr=" " id="98" name="Google Shape;98;p12"/>
          <p:cNvSpPr txBox="1"/>
          <p:nvPr/>
        </p:nvSpPr>
        <p:spPr>
          <a:xfrm>
            <a:off x="0" y="0"/>
            <a:ext cx="17881600" cy="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850" u="none">
                <a:solidFill>
                  <a:srgbClr val="FFFFFF"/>
                </a:solidFill>
                <a:latin typeface="arial"/>
                <a:ea typeface="arial"/>
                <a:cs typeface="arial"/>
                <a:sym typeface="arial"/>
              </a:rPr>
              <a:t> </a:t>
            </a:r>
            <a:endParaRPr/>
          </a:p>
        </p:txBody>
      </p:sp>
      <p:sp>
        <p:nvSpPr>
          <p:cNvPr descr=" " id="99" name="Google Shape;99;p12"/>
          <p:cNvSpPr txBox="1"/>
          <p:nvPr/>
        </p:nvSpPr>
        <p:spPr>
          <a:xfrm>
            <a:off x="0" y="0"/>
            <a:ext cx="17881600" cy="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850" u="none">
                <a:solidFill>
                  <a:srgbClr val="FFFFFF"/>
                </a:solidFill>
                <a:latin typeface="arial"/>
                <a:ea typeface="arial"/>
                <a:cs typeface="arial"/>
                <a:sym typeface="arial"/>
              </a:rPr>
              <a:t> </a:t>
            </a:r>
            <a:endParaRPr/>
          </a:p>
        </p:txBody>
      </p:sp>
      <p:sp>
        <p:nvSpPr>
          <p:cNvPr descr=" " id="100" name="Google Shape;100;p12"/>
          <p:cNvSpPr txBox="1"/>
          <p:nvPr/>
        </p:nvSpPr>
        <p:spPr>
          <a:xfrm>
            <a:off x="0" y="9738360"/>
            <a:ext cx="17881600" cy="223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850" u="none">
                <a:solidFill>
                  <a:srgbClr val="FFFFFF"/>
                </a:solidFill>
                <a:latin typeface="arial"/>
                <a:ea typeface="arial"/>
                <a:cs typeface="arial"/>
                <a:sym typeface="arial"/>
              </a:rPr>
              <a:t> </a:t>
            </a:r>
            <a:endParaRPr/>
          </a:p>
        </p:txBody>
      </p:sp>
      <p:sp>
        <p:nvSpPr>
          <p:cNvPr descr=" " id="101" name="Google Shape;101;p12"/>
          <p:cNvSpPr txBox="1"/>
          <p:nvPr/>
        </p:nvSpPr>
        <p:spPr>
          <a:xfrm>
            <a:off x="0" y="9738360"/>
            <a:ext cx="17881600" cy="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850" u="none">
                <a:solidFill>
                  <a:srgbClr val="FFFFFF"/>
                </a:solidFill>
                <a:latin typeface="arial"/>
                <a:ea typeface="arial"/>
                <a:cs typeface="arial"/>
                <a:sym typeface="arial"/>
              </a:rPr>
              <a:t> </a:t>
            </a:r>
            <a:endParaRPr/>
          </a:p>
        </p:txBody>
      </p:sp>
      <p:sp>
        <p:nvSpPr>
          <p:cNvPr descr=" " id="102" name="Google Shape;102;p12"/>
          <p:cNvSpPr txBox="1"/>
          <p:nvPr/>
        </p:nvSpPr>
        <p:spPr>
          <a:xfrm>
            <a:off x="0" y="9738360"/>
            <a:ext cx="17881600" cy="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850" u="none">
                <a:solidFill>
                  <a:srgbClr val="FFFFFF"/>
                </a:solidFill>
                <a:latin typeface="arial"/>
                <a:ea typeface="arial"/>
                <a:cs typeface="arial"/>
                <a:sym typeface="arial"/>
              </a:rPr>
              <a:t> </a:t>
            </a:r>
            <a:endParaRPr/>
          </a:p>
        </p:txBody>
      </p:sp>
      <p:sp>
        <p:nvSpPr>
          <p:cNvPr descr="{&quot;HashCode&quot;:-2076618159,&quot;Placement&quot;:&quot;Header&quot;,&quot;Top&quot;:0.0,&quot;Left&quot;:0.0,&quot;SlideWidth&quot;:1224,&quot;SlideHeight&quot;:792}" id="103" name="Google Shape;103;p12"/>
          <p:cNvSpPr txBox="1"/>
          <p:nvPr/>
        </p:nvSpPr>
        <p:spPr>
          <a:xfrm>
            <a:off x="0" y="0"/>
            <a:ext cx="2064367" cy="262344"/>
          </a:xfrm>
          <a:prstGeom prst="rect">
            <a:avLst/>
          </a:prstGeom>
          <a:noFill/>
          <a:ln>
            <a:noFill/>
          </a:ln>
        </p:spPr>
        <p:txBody>
          <a:bodyPr anchorCtr="1" anchor="ctr" bIns="0" lIns="0" spcFirstLastPara="1" rIns="0" wrap="square" tIns="0">
            <a:normAutofit/>
          </a:bodyPr>
          <a:lstStyle/>
          <a:p>
            <a:pPr indent="0" lvl="0" marL="0" marR="0" rtl="0" algn="l">
              <a:spcBef>
                <a:spcPts val="0"/>
              </a:spcBef>
              <a:spcAft>
                <a:spcPts val="0"/>
              </a:spcAft>
              <a:buNone/>
            </a:pPr>
            <a:r>
              <a:rPr lang="en-US" sz="1000">
                <a:solidFill>
                  <a:srgbClr val="000000"/>
                </a:solidFill>
                <a:latin typeface="Calibri"/>
                <a:ea typeface="Calibri"/>
                <a:cs typeface="Calibri"/>
                <a:sym typeface="Calibri"/>
              </a:rPr>
              <a:t>•• PROTECTED 関係者外秘</a:t>
            </a:r>
            <a:endParaRPr sz="1000">
              <a:solidFill>
                <a:srgbClr val="000000"/>
              </a:solidFill>
              <a:latin typeface="Calibri"/>
              <a:ea typeface="Calibri"/>
              <a:cs typeface="Calibri"/>
              <a:sym typeface="Calibri"/>
            </a:endParaRPr>
          </a:p>
        </p:txBody>
      </p:sp>
      <p:pic>
        <p:nvPicPr>
          <p:cNvPr id="104" name="Google Shape;104;p12"/>
          <p:cNvPicPr preferRelativeResize="0"/>
          <p:nvPr/>
        </p:nvPicPr>
        <p:blipFill rotWithShape="1">
          <a:blip r:embed="rId2">
            <a:alphaModFix/>
          </a:blip>
          <a:srcRect b="0" l="0" r="0" t="0"/>
          <a:stretch/>
        </p:blipFill>
        <p:spPr>
          <a:xfrm>
            <a:off x="16838507" y="0"/>
            <a:ext cx="1043093" cy="1128766"/>
          </a:xfrm>
          <a:prstGeom prst="rect">
            <a:avLst/>
          </a:prstGeom>
          <a:solidFill>
            <a:schemeClr val="accent1"/>
          </a:solidFill>
          <a:ln>
            <a:noFill/>
          </a:ln>
        </p:spPr>
      </p:pic>
    </p:spTree>
  </p:cSld>
  <p:clrMap accent1="accent1" accent2="accent2" accent3="accent3" accent4="accent4" accent5="accent5" accent6="accent6" bg1="lt1" bg2="dk2" tx1="dk1" tx2="lt2" folHlink="folHlink" hlink="hlink"/>
  <p:sldLayoutIdLst>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pic>
        <p:nvPicPr>
          <p:cNvPr id="209" name="Google Shape;209;p14"/>
          <p:cNvPicPr preferRelativeResize="0"/>
          <p:nvPr/>
        </p:nvPicPr>
        <p:blipFill rotWithShape="1">
          <a:blip r:embed="rId1">
            <a:alphaModFix/>
          </a:blip>
          <a:srcRect b="0" l="0" r="0" t="0"/>
          <a:stretch/>
        </p:blipFill>
        <p:spPr>
          <a:xfrm>
            <a:off x="-15314" y="4"/>
            <a:ext cx="17931224" cy="10095651"/>
          </a:xfrm>
          <a:prstGeom prst="rect">
            <a:avLst/>
          </a:prstGeom>
          <a:noFill/>
          <a:ln>
            <a:noFill/>
          </a:ln>
        </p:spPr>
      </p:pic>
      <p:sp>
        <p:nvSpPr>
          <p:cNvPr id="210" name="Google Shape;210;p14"/>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7F7F7F"/>
              </a:buClr>
              <a:buSzPts val="3400"/>
              <a:buFont typeface="Arial Black"/>
              <a:buNone/>
              <a:defRPr b="0" i="0" sz="3400" u="none" cap="none" strike="noStrike">
                <a:solidFill>
                  <a:srgbClr val="7F7F7F"/>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1" name="Google Shape;211;p14"/>
          <p:cNvSpPr txBox="1"/>
          <p:nvPr>
            <p:ph idx="1" type="body"/>
          </p:nvPr>
        </p:nvSpPr>
        <p:spPr>
          <a:xfrm>
            <a:off x="447040" y="1601898"/>
            <a:ext cx="16391467" cy="7233356"/>
          </a:xfrm>
          <a:prstGeom prst="rect">
            <a:avLst/>
          </a:prstGeom>
          <a:noFill/>
          <a:ln>
            <a:noFill/>
          </a:ln>
        </p:spPr>
        <p:txBody>
          <a:bodyPr anchorCtr="0" anchor="t" bIns="45700" lIns="91425" spcFirstLastPara="1" rIns="91425" wrap="square" tIns="45700">
            <a:normAutofit/>
          </a:bodyPr>
          <a:lstStyle>
            <a:lvl1pPr indent="-487680" lvl="0" marL="457200" marR="0" rtl="0" algn="l">
              <a:spcBef>
                <a:spcPts val="816"/>
              </a:spcBef>
              <a:spcAft>
                <a:spcPts val="0"/>
              </a:spcAft>
              <a:buClr>
                <a:srgbClr val="404040"/>
              </a:buClr>
              <a:buSzPts val="4080"/>
              <a:buFont typeface="Arial"/>
              <a:buChar char="•"/>
              <a:defRPr b="0" i="0" sz="4080" u="none" cap="none" strike="noStrike">
                <a:solidFill>
                  <a:srgbClr val="404040"/>
                </a:solidFill>
                <a:latin typeface="Arial"/>
                <a:ea typeface="Arial"/>
                <a:cs typeface="Arial"/>
                <a:sym typeface="Arial"/>
              </a:defRPr>
            </a:lvl1pPr>
            <a:lvl2pPr indent="-487680" lvl="1" marL="914400" marR="0" rtl="0" algn="l">
              <a:spcBef>
                <a:spcPts val="816"/>
              </a:spcBef>
              <a:spcAft>
                <a:spcPts val="0"/>
              </a:spcAft>
              <a:buClr>
                <a:srgbClr val="606060"/>
              </a:buClr>
              <a:buSzPts val="4080"/>
              <a:buFont typeface="Arial"/>
              <a:buChar char="–"/>
              <a:defRPr b="0" i="0" sz="4080" u="none" cap="none" strike="noStrike">
                <a:solidFill>
                  <a:srgbClr val="606060"/>
                </a:solidFill>
                <a:latin typeface="Arial"/>
                <a:ea typeface="Arial"/>
                <a:cs typeface="Arial"/>
                <a:sym typeface="Arial"/>
              </a:defRPr>
            </a:lvl2pPr>
            <a:lvl3pPr indent="-487680" lvl="2" marL="1371600" marR="0" rtl="0" algn="l">
              <a:spcBef>
                <a:spcPts val="816"/>
              </a:spcBef>
              <a:spcAft>
                <a:spcPts val="0"/>
              </a:spcAft>
              <a:buClr>
                <a:srgbClr val="7F7F7F"/>
              </a:buClr>
              <a:buSzPts val="4080"/>
              <a:buFont typeface="Arial"/>
              <a:buChar char="•"/>
              <a:defRPr b="0" i="0" sz="4080" u="none" cap="none" strike="noStrike">
                <a:solidFill>
                  <a:srgbClr val="7F7F7F"/>
                </a:solidFill>
                <a:latin typeface="Arial"/>
                <a:ea typeface="Arial"/>
                <a:cs typeface="Arial"/>
                <a:sym typeface="Arial"/>
              </a:defRPr>
            </a:lvl3pPr>
            <a:lvl4pPr indent="-444500" lvl="3" marL="1828800" marR="0" rtl="0" algn="l">
              <a:spcBef>
                <a:spcPts val="680"/>
              </a:spcBef>
              <a:spcAft>
                <a:spcPts val="0"/>
              </a:spcAft>
              <a:buClr>
                <a:srgbClr val="9F9F9F"/>
              </a:buClr>
              <a:buSzPts val="3400"/>
              <a:buFont typeface="Arial"/>
              <a:buChar char="–"/>
              <a:defRPr b="0" i="0" sz="3400" u="none" cap="none" strike="noStrike">
                <a:solidFill>
                  <a:srgbClr val="9F9F9F"/>
                </a:solidFill>
                <a:latin typeface="Arial"/>
                <a:ea typeface="Arial"/>
                <a:cs typeface="Arial"/>
                <a:sym typeface="Arial"/>
              </a:defRPr>
            </a:lvl4pPr>
            <a:lvl5pPr indent="-444500" lvl="4" marL="2286000" marR="0" rtl="0" algn="l">
              <a:spcBef>
                <a:spcPts val="680"/>
              </a:spcBef>
              <a:spcAft>
                <a:spcPts val="0"/>
              </a:spcAft>
              <a:buClr>
                <a:srgbClr val="BFBFBF"/>
              </a:buClr>
              <a:buSzPts val="3400"/>
              <a:buFont typeface="Arial"/>
              <a:buChar char="»"/>
              <a:defRPr b="0" i="0" sz="3400" u="none" cap="none" strike="noStrike">
                <a:solidFill>
                  <a:srgbClr val="BFBFBF"/>
                </a:solidFill>
                <a:latin typeface="Arial"/>
                <a:ea typeface="Arial"/>
                <a:cs typeface="Arial"/>
                <a:sym typeface="Arial"/>
              </a:defRPr>
            </a:lvl5pPr>
            <a:lvl6pPr indent="-444500" lvl="5" marL="2743200"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6pPr>
            <a:lvl7pPr indent="-444500" lvl="6" marL="3200400"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7pPr>
            <a:lvl8pPr indent="-444500" lvl="7" marL="3657600"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8pPr>
            <a:lvl9pPr indent="-444500" lvl="8" marL="4114800" marR="0" rtl="0" algn="l">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9pPr>
          </a:lstStyle>
          <a:p/>
        </p:txBody>
      </p:sp>
      <p:sp>
        <p:nvSpPr>
          <p:cNvPr id="212" name="Google Shape;212;p14"/>
          <p:cNvSpPr txBox="1"/>
          <p:nvPr>
            <p:ph idx="12" type="sldNum"/>
          </p:nvPr>
        </p:nvSpPr>
        <p:spPr>
          <a:xfrm>
            <a:off x="8544680" y="9111546"/>
            <a:ext cx="745067" cy="53706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40">
                <a:solidFill>
                  <a:srgbClr val="7C7C7C"/>
                </a:solidFill>
                <a:latin typeface="Calibri"/>
                <a:ea typeface="Calibri"/>
                <a:cs typeface="Calibri"/>
                <a:sym typeface="Calibri"/>
              </a:defRPr>
            </a:lvl1pPr>
            <a:lvl2pPr indent="0" lvl="1" marL="0" marR="0" rtl="0" algn="r">
              <a:spcBef>
                <a:spcPts val="0"/>
              </a:spcBef>
              <a:buNone/>
              <a:defRPr sz="2040">
                <a:solidFill>
                  <a:srgbClr val="7C7C7C"/>
                </a:solidFill>
                <a:latin typeface="Calibri"/>
                <a:ea typeface="Calibri"/>
                <a:cs typeface="Calibri"/>
                <a:sym typeface="Calibri"/>
              </a:defRPr>
            </a:lvl2pPr>
            <a:lvl3pPr indent="0" lvl="2" marL="0" marR="0" rtl="0" algn="r">
              <a:spcBef>
                <a:spcPts val="0"/>
              </a:spcBef>
              <a:buNone/>
              <a:defRPr sz="2040">
                <a:solidFill>
                  <a:srgbClr val="7C7C7C"/>
                </a:solidFill>
                <a:latin typeface="Calibri"/>
                <a:ea typeface="Calibri"/>
                <a:cs typeface="Calibri"/>
                <a:sym typeface="Calibri"/>
              </a:defRPr>
            </a:lvl3pPr>
            <a:lvl4pPr indent="0" lvl="3" marL="0" marR="0" rtl="0" algn="r">
              <a:spcBef>
                <a:spcPts val="0"/>
              </a:spcBef>
              <a:buNone/>
              <a:defRPr sz="2040">
                <a:solidFill>
                  <a:srgbClr val="7C7C7C"/>
                </a:solidFill>
                <a:latin typeface="Calibri"/>
                <a:ea typeface="Calibri"/>
                <a:cs typeface="Calibri"/>
                <a:sym typeface="Calibri"/>
              </a:defRPr>
            </a:lvl4pPr>
            <a:lvl5pPr indent="0" lvl="4" marL="0" marR="0" rtl="0" algn="r">
              <a:spcBef>
                <a:spcPts val="0"/>
              </a:spcBef>
              <a:buNone/>
              <a:defRPr sz="2040">
                <a:solidFill>
                  <a:srgbClr val="7C7C7C"/>
                </a:solidFill>
                <a:latin typeface="Calibri"/>
                <a:ea typeface="Calibri"/>
                <a:cs typeface="Calibri"/>
                <a:sym typeface="Calibri"/>
              </a:defRPr>
            </a:lvl5pPr>
            <a:lvl6pPr indent="0" lvl="5" marL="0" marR="0" rtl="0" algn="r">
              <a:spcBef>
                <a:spcPts val="0"/>
              </a:spcBef>
              <a:buNone/>
              <a:defRPr sz="2040">
                <a:solidFill>
                  <a:srgbClr val="7C7C7C"/>
                </a:solidFill>
                <a:latin typeface="Calibri"/>
                <a:ea typeface="Calibri"/>
                <a:cs typeface="Calibri"/>
                <a:sym typeface="Calibri"/>
              </a:defRPr>
            </a:lvl6pPr>
            <a:lvl7pPr indent="0" lvl="6" marL="0" marR="0" rtl="0" algn="r">
              <a:spcBef>
                <a:spcPts val="0"/>
              </a:spcBef>
              <a:buNone/>
              <a:defRPr sz="2040">
                <a:solidFill>
                  <a:srgbClr val="7C7C7C"/>
                </a:solidFill>
                <a:latin typeface="Calibri"/>
                <a:ea typeface="Calibri"/>
                <a:cs typeface="Calibri"/>
                <a:sym typeface="Calibri"/>
              </a:defRPr>
            </a:lvl7pPr>
            <a:lvl8pPr indent="0" lvl="7" marL="0" marR="0" rtl="0" algn="r">
              <a:spcBef>
                <a:spcPts val="0"/>
              </a:spcBef>
              <a:buNone/>
              <a:defRPr sz="2040">
                <a:solidFill>
                  <a:srgbClr val="7C7C7C"/>
                </a:solidFill>
                <a:latin typeface="Calibri"/>
                <a:ea typeface="Calibri"/>
                <a:cs typeface="Calibri"/>
                <a:sym typeface="Calibri"/>
              </a:defRPr>
            </a:lvl8pPr>
            <a:lvl9pPr indent="0" lvl="8" marL="0" marR="0" rtl="0" algn="r">
              <a:spcBef>
                <a:spcPts val="0"/>
              </a:spcBef>
              <a:buNone/>
              <a:defRPr sz="2040">
                <a:solidFill>
                  <a:srgbClr val="7C7C7C"/>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descr=" " id="213" name="Google Shape;213;p14"/>
          <p:cNvSpPr txBox="1"/>
          <p:nvPr/>
        </p:nvSpPr>
        <p:spPr>
          <a:xfrm>
            <a:off x="0" y="0"/>
            <a:ext cx="17881600" cy="223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850" u="none">
                <a:solidFill>
                  <a:srgbClr val="FFFFFF"/>
                </a:solidFill>
                <a:latin typeface="arial"/>
                <a:ea typeface="arial"/>
                <a:cs typeface="arial"/>
                <a:sym typeface="arial"/>
              </a:rPr>
              <a:t> </a:t>
            </a:r>
            <a:endParaRPr/>
          </a:p>
        </p:txBody>
      </p:sp>
      <p:sp>
        <p:nvSpPr>
          <p:cNvPr descr=" " id="214" name="Google Shape;214;p14"/>
          <p:cNvSpPr txBox="1"/>
          <p:nvPr/>
        </p:nvSpPr>
        <p:spPr>
          <a:xfrm>
            <a:off x="0" y="0"/>
            <a:ext cx="17881600" cy="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850" u="none">
                <a:solidFill>
                  <a:srgbClr val="FFFFFF"/>
                </a:solidFill>
                <a:latin typeface="arial"/>
                <a:ea typeface="arial"/>
                <a:cs typeface="arial"/>
                <a:sym typeface="arial"/>
              </a:rPr>
              <a:t> </a:t>
            </a:r>
            <a:endParaRPr/>
          </a:p>
        </p:txBody>
      </p:sp>
      <p:sp>
        <p:nvSpPr>
          <p:cNvPr descr=" " id="215" name="Google Shape;215;p14"/>
          <p:cNvSpPr txBox="1"/>
          <p:nvPr/>
        </p:nvSpPr>
        <p:spPr>
          <a:xfrm>
            <a:off x="0" y="0"/>
            <a:ext cx="17881600" cy="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850" u="none">
                <a:solidFill>
                  <a:srgbClr val="FFFFFF"/>
                </a:solidFill>
                <a:latin typeface="arial"/>
                <a:ea typeface="arial"/>
                <a:cs typeface="arial"/>
                <a:sym typeface="arial"/>
              </a:rPr>
              <a:t> </a:t>
            </a:r>
            <a:endParaRPr/>
          </a:p>
        </p:txBody>
      </p:sp>
      <p:sp>
        <p:nvSpPr>
          <p:cNvPr descr=" " id="216" name="Google Shape;216;p14"/>
          <p:cNvSpPr txBox="1"/>
          <p:nvPr/>
        </p:nvSpPr>
        <p:spPr>
          <a:xfrm>
            <a:off x="0" y="9738360"/>
            <a:ext cx="17881600" cy="223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850" u="none">
                <a:solidFill>
                  <a:srgbClr val="FFFFFF"/>
                </a:solidFill>
                <a:latin typeface="arial"/>
                <a:ea typeface="arial"/>
                <a:cs typeface="arial"/>
                <a:sym typeface="arial"/>
              </a:rPr>
              <a:t> </a:t>
            </a:r>
            <a:endParaRPr/>
          </a:p>
        </p:txBody>
      </p:sp>
      <p:sp>
        <p:nvSpPr>
          <p:cNvPr descr=" " id="217" name="Google Shape;217;p14"/>
          <p:cNvSpPr txBox="1"/>
          <p:nvPr/>
        </p:nvSpPr>
        <p:spPr>
          <a:xfrm>
            <a:off x="0" y="9738360"/>
            <a:ext cx="17881600" cy="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850" u="none">
                <a:solidFill>
                  <a:srgbClr val="FFFFFF"/>
                </a:solidFill>
                <a:latin typeface="arial"/>
                <a:ea typeface="arial"/>
                <a:cs typeface="arial"/>
                <a:sym typeface="arial"/>
              </a:rPr>
              <a:t> </a:t>
            </a:r>
            <a:endParaRPr/>
          </a:p>
        </p:txBody>
      </p:sp>
      <p:sp>
        <p:nvSpPr>
          <p:cNvPr descr=" " id="218" name="Google Shape;218;p14"/>
          <p:cNvSpPr txBox="1"/>
          <p:nvPr/>
        </p:nvSpPr>
        <p:spPr>
          <a:xfrm>
            <a:off x="0" y="9738360"/>
            <a:ext cx="17881600" cy="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850" u="none">
                <a:solidFill>
                  <a:srgbClr val="FFFFFF"/>
                </a:solidFill>
                <a:latin typeface="arial"/>
                <a:ea typeface="arial"/>
                <a:cs typeface="arial"/>
                <a:sym typeface="arial"/>
              </a:rPr>
              <a:t> </a:t>
            </a:r>
            <a:endParaRPr/>
          </a:p>
        </p:txBody>
      </p:sp>
      <p:sp>
        <p:nvSpPr>
          <p:cNvPr descr="{&quot;HashCode&quot;:-2076618159,&quot;Placement&quot;:&quot;Header&quot;,&quot;Top&quot;:0.0,&quot;Left&quot;:0.0,&quot;SlideWidth&quot;:1224,&quot;SlideHeight&quot;:792}" id="219" name="Google Shape;219;p14"/>
          <p:cNvSpPr txBox="1"/>
          <p:nvPr/>
        </p:nvSpPr>
        <p:spPr>
          <a:xfrm>
            <a:off x="0" y="0"/>
            <a:ext cx="2064367" cy="262344"/>
          </a:xfrm>
          <a:prstGeom prst="rect">
            <a:avLst/>
          </a:prstGeom>
          <a:noFill/>
          <a:ln>
            <a:noFill/>
          </a:ln>
        </p:spPr>
        <p:txBody>
          <a:bodyPr anchorCtr="1" anchor="ctr" bIns="0" lIns="0" spcFirstLastPara="1" rIns="0" wrap="square" tIns="0">
            <a:normAutofit/>
          </a:bodyPr>
          <a:lstStyle/>
          <a:p>
            <a:pPr indent="0" lvl="0" marL="0" marR="0" rtl="0" algn="l">
              <a:spcBef>
                <a:spcPts val="0"/>
              </a:spcBef>
              <a:spcAft>
                <a:spcPts val="0"/>
              </a:spcAft>
              <a:buNone/>
            </a:pPr>
            <a:r>
              <a:rPr lang="en-US" sz="1000">
                <a:solidFill>
                  <a:srgbClr val="000000"/>
                </a:solidFill>
                <a:latin typeface="Calibri"/>
                <a:ea typeface="Calibri"/>
                <a:cs typeface="Calibri"/>
                <a:sym typeface="Calibri"/>
              </a:rPr>
              <a:t>•• PROTECTED 関係者外秘</a:t>
            </a:r>
            <a:endParaRPr sz="1000">
              <a:solidFill>
                <a:srgbClr val="000000"/>
              </a:solidFill>
              <a:latin typeface="Calibri"/>
              <a:ea typeface="Calibri"/>
              <a:cs typeface="Calibri"/>
              <a:sym typeface="Calibri"/>
            </a:endParaRPr>
          </a:p>
        </p:txBody>
      </p:sp>
      <p:pic>
        <p:nvPicPr>
          <p:cNvPr id="220" name="Google Shape;220;p14"/>
          <p:cNvPicPr preferRelativeResize="0"/>
          <p:nvPr/>
        </p:nvPicPr>
        <p:blipFill rotWithShape="1">
          <a:blip r:embed="rId2">
            <a:alphaModFix/>
          </a:blip>
          <a:srcRect b="0" l="0" r="0" t="0"/>
          <a:stretch/>
        </p:blipFill>
        <p:spPr>
          <a:xfrm>
            <a:off x="16838507" y="0"/>
            <a:ext cx="1043093" cy="1128766"/>
          </a:xfrm>
          <a:prstGeom prst="rect">
            <a:avLst/>
          </a:prstGeom>
          <a:solidFill>
            <a:schemeClr val="accent1"/>
          </a:solidFill>
          <a:ln>
            <a:noFill/>
          </a:ln>
        </p:spPr>
      </p:pic>
    </p:spTree>
  </p:cSld>
  <p:clrMap accent1="accent1" accent2="accent2" accent3="accent3" accent4="accent4" accent5="accent5" accent6="accent6" bg1="lt1" bg2="dk2" tx1="dk1" tx2="lt2" folHlink="folHlink" hlink="hlink"/>
  <p:sldLayoutIdLst>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6" name="Shape 306"/>
        <p:cNvGrpSpPr/>
        <p:nvPr/>
      </p:nvGrpSpPr>
      <p:grpSpPr>
        <a:xfrm>
          <a:off x="0" y="0"/>
          <a:ext cx="0" cy="0"/>
          <a:chOff x="0" y="0"/>
          <a:chExt cx="0" cy="0"/>
        </a:xfrm>
      </p:grpSpPr>
      <p:pic>
        <p:nvPicPr>
          <p:cNvPr id="307" name="Google Shape;307;p55"/>
          <p:cNvPicPr preferRelativeResize="0"/>
          <p:nvPr/>
        </p:nvPicPr>
        <p:blipFill rotWithShape="1">
          <a:blip r:embed="rId1">
            <a:alphaModFix/>
          </a:blip>
          <a:srcRect b="0" l="0" r="0" t="0"/>
          <a:stretch/>
        </p:blipFill>
        <p:spPr>
          <a:xfrm>
            <a:off x="-15313" y="5"/>
            <a:ext cx="17931225" cy="10095650"/>
          </a:xfrm>
          <a:prstGeom prst="rect">
            <a:avLst/>
          </a:prstGeom>
          <a:noFill/>
          <a:ln>
            <a:noFill/>
          </a:ln>
        </p:spPr>
      </p:pic>
      <p:sp>
        <p:nvSpPr>
          <p:cNvPr id="308" name="Google Shape;308;p55"/>
          <p:cNvSpPr txBox="1"/>
          <p:nvPr>
            <p:ph type="title"/>
          </p:nvPr>
        </p:nvSpPr>
        <p:spPr>
          <a:xfrm>
            <a:off x="447040" y="111761"/>
            <a:ext cx="16391467" cy="1303867"/>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7F7F7F"/>
              </a:buClr>
              <a:buSzPts val="2955"/>
              <a:buFont typeface="Arial Black"/>
              <a:buNone/>
              <a:defRPr b="0" i="0" sz="2955" u="none" cap="none" strike="noStrike">
                <a:solidFill>
                  <a:srgbClr val="7F7F7F"/>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9" name="Google Shape;309;p55"/>
          <p:cNvSpPr txBox="1"/>
          <p:nvPr>
            <p:ph idx="1" type="body"/>
          </p:nvPr>
        </p:nvSpPr>
        <p:spPr>
          <a:xfrm>
            <a:off x="447040" y="1601899"/>
            <a:ext cx="16391467" cy="7233357"/>
          </a:xfrm>
          <a:prstGeom prst="rect">
            <a:avLst/>
          </a:prstGeom>
          <a:noFill/>
          <a:ln>
            <a:noFill/>
          </a:ln>
        </p:spPr>
        <p:txBody>
          <a:bodyPr anchorCtr="0" anchor="t" bIns="45700" lIns="91425" spcFirstLastPara="1" rIns="91425" wrap="square" tIns="45700">
            <a:normAutofit/>
          </a:bodyPr>
          <a:lstStyle>
            <a:lvl1pPr indent="-453834" lvl="0" marL="457200" marR="0" rtl="0" algn="l">
              <a:spcBef>
                <a:spcPts val="709"/>
              </a:spcBef>
              <a:spcAft>
                <a:spcPts val="0"/>
              </a:spcAft>
              <a:buClr>
                <a:srgbClr val="404040"/>
              </a:buClr>
              <a:buSzPts val="3547"/>
              <a:buFont typeface="Arial"/>
              <a:buChar char="•"/>
              <a:defRPr b="0" i="0" sz="3547" u="none" cap="none" strike="noStrike">
                <a:solidFill>
                  <a:srgbClr val="404040"/>
                </a:solidFill>
                <a:latin typeface="Arial"/>
                <a:ea typeface="Arial"/>
                <a:cs typeface="Arial"/>
                <a:sym typeface="Arial"/>
              </a:defRPr>
            </a:lvl1pPr>
            <a:lvl2pPr indent="-453834" lvl="1" marL="914400" marR="0" rtl="0" algn="l">
              <a:spcBef>
                <a:spcPts val="709"/>
              </a:spcBef>
              <a:spcAft>
                <a:spcPts val="0"/>
              </a:spcAft>
              <a:buClr>
                <a:srgbClr val="606060"/>
              </a:buClr>
              <a:buSzPts val="3547"/>
              <a:buFont typeface="Arial"/>
              <a:buChar char="–"/>
              <a:defRPr b="0" i="0" sz="3547" u="none" cap="none" strike="noStrike">
                <a:solidFill>
                  <a:srgbClr val="606060"/>
                </a:solidFill>
                <a:latin typeface="Arial"/>
                <a:ea typeface="Arial"/>
                <a:cs typeface="Arial"/>
                <a:sym typeface="Arial"/>
              </a:defRPr>
            </a:lvl2pPr>
            <a:lvl3pPr indent="-453834" lvl="2" marL="1371600" marR="0" rtl="0" algn="l">
              <a:spcBef>
                <a:spcPts val="709"/>
              </a:spcBef>
              <a:spcAft>
                <a:spcPts val="0"/>
              </a:spcAft>
              <a:buClr>
                <a:srgbClr val="7F7F7F"/>
              </a:buClr>
              <a:buSzPts val="3547"/>
              <a:buFont typeface="Arial"/>
              <a:buChar char="•"/>
              <a:defRPr b="0" i="0" sz="3547" u="none" cap="none" strike="noStrike">
                <a:solidFill>
                  <a:srgbClr val="7F7F7F"/>
                </a:solidFill>
                <a:latin typeface="Arial"/>
                <a:ea typeface="Arial"/>
                <a:cs typeface="Arial"/>
                <a:sym typeface="Arial"/>
              </a:defRPr>
            </a:lvl3pPr>
            <a:lvl4pPr indent="-416242" lvl="3" marL="1828800" marR="0" rtl="0" algn="l">
              <a:spcBef>
                <a:spcPts val="591"/>
              </a:spcBef>
              <a:spcAft>
                <a:spcPts val="0"/>
              </a:spcAft>
              <a:buClr>
                <a:srgbClr val="9F9F9F"/>
              </a:buClr>
              <a:buSzPts val="2955"/>
              <a:buFont typeface="Arial"/>
              <a:buChar char="–"/>
              <a:defRPr b="0" i="0" sz="2955" u="none" cap="none" strike="noStrike">
                <a:solidFill>
                  <a:srgbClr val="9F9F9F"/>
                </a:solidFill>
                <a:latin typeface="Arial"/>
                <a:ea typeface="Arial"/>
                <a:cs typeface="Arial"/>
                <a:sym typeface="Arial"/>
              </a:defRPr>
            </a:lvl4pPr>
            <a:lvl5pPr indent="-416242" lvl="4" marL="2286000" marR="0" rtl="0" algn="l">
              <a:spcBef>
                <a:spcPts val="591"/>
              </a:spcBef>
              <a:spcAft>
                <a:spcPts val="0"/>
              </a:spcAft>
              <a:buClr>
                <a:srgbClr val="BFBFBF"/>
              </a:buClr>
              <a:buSzPts val="2955"/>
              <a:buFont typeface="Arial"/>
              <a:buChar char="»"/>
              <a:defRPr b="0" i="0" sz="2955" u="none" cap="none" strike="noStrike">
                <a:solidFill>
                  <a:srgbClr val="BFBFBF"/>
                </a:solidFill>
                <a:latin typeface="Arial"/>
                <a:ea typeface="Arial"/>
                <a:cs typeface="Arial"/>
                <a:sym typeface="Arial"/>
              </a:defRPr>
            </a:lvl5pPr>
            <a:lvl6pPr indent="-416242" lvl="5" marL="2743200" marR="0" rtl="0" algn="l">
              <a:spcBef>
                <a:spcPts val="591"/>
              </a:spcBef>
              <a:spcAft>
                <a:spcPts val="0"/>
              </a:spcAft>
              <a:buClr>
                <a:schemeClr val="dk1"/>
              </a:buClr>
              <a:buSzPts val="2955"/>
              <a:buFont typeface="Arial"/>
              <a:buChar char="•"/>
              <a:defRPr b="0" i="0" sz="2955" u="none" cap="none" strike="noStrike">
                <a:solidFill>
                  <a:schemeClr val="dk1"/>
                </a:solidFill>
                <a:latin typeface="Arial"/>
                <a:ea typeface="Arial"/>
                <a:cs typeface="Arial"/>
                <a:sym typeface="Arial"/>
              </a:defRPr>
            </a:lvl6pPr>
            <a:lvl7pPr indent="-416242" lvl="6" marL="3200400" marR="0" rtl="0" algn="l">
              <a:spcBef>
                <a:spcPts val="591"/>
              </a:spcBef>
              <a:spcAft>
                <a:spcPts val="0"/>
              </a:spcAft>
              <a:buClr>
                <a:schemeClr val="dk1"/>
              </a:buClr>
              <a:buSzPts val="2955"/>
              <a:buFont typeface="Arial"/>
              <a:buChar char="•"/>
              <a:defRPr b="0" i="0" sz="2955" u="none" cap="none" strike="noStrike">
                <a:solidFill>
                  <a:schemeClr val="dk1"/>
                </a:solidFill>
                <a:latin typeface="Arial"/>
                <a:ea typeface="Arial"/>
                <a:cs typeface="Arial"/>
                <a:sym typeface="Arial"/>
              </a:defRPr>
            </a:lvl7pPr>
            <a:lvl8pPr indent="-416242" lvl="7" marL="3657600" marR="0" rtl="0" algn="l">
              <a:spcBef>
                <a:spcPts val="591"/>
              </a:spcBef>
              <a:spcAft>
                <a:spcPts val="0"/>
              </a:spcAft>
              <a:buClr>
                <a:schemeClr val="dk1"/>
              </a:buClr>
              <a:buSzPts val="2955"/>
              <a:buFont typeface="Arial"/>
              <a:buChar char="•"/>
              <a:defRPr b="0" i="0" sz="2955" u="none" cap="none" strike="noStrike">
                <a:solidFill>
                  <a:schemeClr val="dk1"/>
                </a:solidFill>
                <a:latin typeface="Arial"/>
                <a:ea typeface="Arial"/>
                <a:cs typeface="Arial"/>
                <a:sym typeface="Arial"/>
              </a:defRPr>
            </a:lvl8pPr>
            <a:lvl9pPr indent="-416242" lvl="8" marL="4114800" marR="0" rtl="0" algn="l">
              <a:spcBef>
                <a:spcPts val="591"/>
              </a:spcBef>
              <a:spcAft>
                <a:spcPts val="0"/>
              </a:spcAft>
              <a:buClr>
                <a:schemeClr val="dk1"/>
              </a:buClr>
              <a:buSzPts val="2955"/>
              <a:buFont typeface="Arial"/>
              <a:buChar char="•"/>
              <a:defRPr b="0" i="0" sz="2955" u="none" cap="none" strike="noStrike">
                <a:solidFill>
                  <a:schemeClr val="dk1"/>
                </a:solidFill>
                <a:latin typeface="Arial"/>
                <a:ea typeface="Arial"/>
                <a:cs typeface="Arial"/>
                <a:sym typeface="Arial"/>
              </a:defRPr>
            </a:lvl9pPr>
          </a:lstStyle>
          <a:p/>
        </p:txBody>
      </p:sp>
      <p:sp>
        <p:nvSpPr>
          <p:cNvPr id="310" name="Google Shape;310;p55"/>
          <p:cNvSpPr txBox="1"/>
          <p:nvPr>
            <p:ph idx="12" type="sldNum"/>
          </p:nvPr>
        </p:nvSpPr>
        <p:spPr>
          <a:xfrm>
            <a:off x="8544679" y="9111547"/>
            <a:ext cx="745067" cy="53706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774">
                <a:solidFill>
                  <a:srgbClr val="7C7C7C"/>
                </a:solidFill>
                <a:latin typeface="Arial"/>
                <a:ea typeface="Arial"/>
                <a:cs typeface="Arial"/>
                <a:sym typeface="Arial"/>
              </a:defRPr>
            </a:lvl1pPr>
            <a:lvl2pPr indent="0" lvl="1" marL="0" marR="0" rtl="0" algn="r">
              <a:spcBef>
                <a:spcPts val="0"/>
              </a:spcBef>
              <a:buNone/>
              <a:defRPr sz="1774">
                <a:solidFill>
                  <a:srgbClr val="7C7C7C"/>
                </a:solidFill>
                <a:latin typeface="Arial"/>
                <a:ea typeface="Arial"/>
                <a:cs typeface="Arial"/>
                <a:sym typeface="Arial"/>
              </a:defRPr>
            </a:lvl2pPr>
            <a:lvl3pPr indent="0" lvl="2" marL="0" marR="0" rtl="0" algn="r">
              <a:spcBef>
                <a:spcPts val="0"/>
              </a:spcBef>
              <a:buNone/>
              <a:defRPr sz="1774">
                <a:solidFill>
                  <a:srgbClr val="7C7C7C"/>
                </a:solidFill>
                <a:latin typeface="Arial"/>
                <a:ea typeface="Arial"/>
                <a:cs typeface="Arial"/>
                <a:sym typeface="Arial"/>
              </a:defRPr>
            </a:lvl3pPr>
            <a:lvl4pPr indent="0" lvl="3" marL="0" marR="0" rtl="0" algn="r">
              <a:spcBef>
                <a:spcPts val="0"/>
              </a:spcBef>
              <a:buNone/>
              <a:defRPr sz="1774">
                <a:solidFill>
                  <a:srgbClr val="7C7C7C"/>
                </a:solidFill>
                <a:latin typeface="Arial"/>
                <a:ea typeface="Arial"/>
                <a:cs typeface="Arial"/>
                <a:sym typeface="Arial"/>
              </a:defRPr>
            </a:lvl4pPr>
            <a:lvl5pPr indent="0" lvl="4" marL="0" marR="0" rtl="0" algn="r">
              <a:spcBef>
                <a:spcPts val="0"/>
              </a:spcBef>
              <a:buNone/>
              <a:defRPr sz="1774">
                <a:solidFill>
                  <a:srgbClr val="7C7C7C"/>
                </a:solidFill>
                <a:latin typeface="Arial"/>
                <a:ea typeface="Arial"/>
                <a:cs typeface="Arial"/>
                <a:sym typeface="Arial"/>
              </a:defRPr>
            </a:lvl5pPr>
            <a:lvl6pPr indent="0" lvl="5" marL="0" marR="0" rtl="0" algn="r">
              <a:spcBef>
                <a:spcPts val="0"/>
              </a:spcBef>
              <a:buNone/>
              <a:defRPr sz="1774">
                <a:solidFill>
                  <a:srgbClr val="7C7C7C"/>
                </a:solidFill>
                <a:latin typeface="Arial"/>
                <a:ea typeface="Arial"/>
                <a:cs typeface="Arial"/>
                <a:sym typeface="Arial"/>
              </a:defRPr>
            </a:lvl6pPr>
            <a:lvl7pPr indent="0" lvl="6" marL="0" marR="0" rtl="0" algn="r">
              <a:spcBef>
                <a:spcPts val="0"/>
              </a:spcBef>
              <a:buNone/>
              <a:defRPr sz="1774">
                <a:solidFill>
                  <a:srgbClr val="7C7C7C"/>
                </a:solidFill>
                <a:latin typeface="Arial"/>
                <a:ea typeface="Arial"/>
                <a:cs typeface="Arial"/>
                <a:sym typeface="Arial"/>
              </a:defRPr>
            </a:lvl7pPr>
            <a:lvl8pPr indent="0" lvl="7" marL="0" marR="0" rtl="0" algn="r">
              <a:spcBef>
                <a:spcPts val="0"/>
              </a:spcBef>
              <a:buNone/>
              <a:defRPr sz="1774">
                <a:solidFill>
                  <a:srgbClr val="7C7C7C"/>
                </a:solidFill>
                <a:latin typeface="Arial"/>
                <a:ea typeface="Arial"/>
                <a:cs typeface="Arial"/>
                <a:sym typeface="Arial"/>
              </a:defRPr>
            </a:lvl8pPr>
            <a:lvl9pPr indent="0" lvl="8" marL="0" marR="0" rtl="0" algn="r">
              <a:spcBef>
                <a:spcPts val="0"/>
              </a:spcBef>
              <a:buNone/>
              <a:defRPr sz="1774">
                <a:solidFill>
                  <a:srgbClr val="7C7C7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descr=" " id="311" name="Google Shape;311;p55"/>
          <p:cNvSpPr txBox="1"/>
          <p:nvPr/>
        </p:nvSpPr>
        <p:spPr>
          <a:xfrm>
            <a:off x="0" y="0"/>
            <a:ext cx="17881600" cy="223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850" u="none">
                <a:solidFill>
                  <a:srgbClr val="FFFFFF"/>
                </a:solidFill>
                <a:latin typeface="arial"/>
                <a:ea typeface="arial"/>
                <a:cs typeface="arial"/>
                <a:sym typeface="arial"/>
              </a:rPr>
              <a:t> </a:t>
            </a:r>
            <a:endParaRPr/>
          </a:p>
        </p:txBody>
      </p:sp>
      <p:sp>
        <p:nvSpPr>
          <p:cNvPr descr=" " id="312" name="Google Shape;312;p55"/>
          <p:cNvSpPr txBox="1"/>
          <p:nvPr/>
        </p:nvSpPr>
        <p:spPr>
          <a:xfrm>
            <a:off x="0" y="0"/>
            <a:ext cx="17881600" cy="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850" u="none">
                <a:solidFill>
                  <a:srgbClr val="FFFFFF"/>
                </a:solidFill>
                <a:latin typeface="arial"/>
                <a:ea typeface="arial"/>
                <a:cs typeface="arial"/>
                <a:sym typeface="arial"/>
              </a:rPr>
              <a:t> </a:t>
            </a:r>
            <a:endParaRPr/>
          </a:p>
        </p:txBody>
      </p:sp>
      <p:sp>
        <p:nvSpPr>
          <p:cNvPr descr=" " id="313" name="Google Shape;313;p55"/>
          <p:cNvSpPr txBox="1"/>
          <p:nvPr/>
        </p:nvSpPr>
        <p:spPr>
          <a:xfrm>
            <a:off x="0" y="0"/>
            <a:ext cx="17881600" cy="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850" u="none">
                <a:solidFill>
                  <a:srgbClr val="FFFFFF"/>
                </a:solidFill>
                <a:latin typeface="arial"/>
                <a:ea typeface="arial"/>
                <a:cs typeface="arial"/>
                <a:sym typeface="arial"/>
              </a:rPr>
              <a:t> </a:t>
            </a:r>
            <a:endParaRPr/>
          </a:p>
        </p:txBody>
      </p:sp>
      <p:sp>
        <p:nvSpPr>
          <p:cNvPr descr=" " id="314" name="Google Shape;314;p55"/>
          <p:cNvSpPr txBox="1"/>
          <p:nvPr/>
        </p:nvSpPr>
        <p:spPr>
          <a:xfrm>
            <a:off x="0" y="9738360"/>
            <a:ext cx="17881600" cy="223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850" u="none">
                <a:solidFill>
                  <a:srgbClr val="FFFFFF"/>
                </a:solidFill>
                <a:latin typeface="arial"/>
                <a:ea typeface="arial"/>
                <a:cs typeface="arial"/>
                <a:sym typeface="arial"/>
              </a:rPr>
              <a:t> </a:t>
            </a:r>
            <a:endParaRPr/>
          </a:p>
        </p:txBody>
      </p:sp>
      <p:sp>
        <p:nvSpPr>
          <p:cNvPr descr=" " id="315" name="Google Shape;315;p55"/>
          <p:cNvSpPr txBox="1"/>
          <p:nvPr/>
        </p:nvSpPr>
        <p:spPr>
          <a:xfrm>
            <a:off x="0" y="9738360"/>
            <a:ext cx="17881600" cy="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850" u="none">
                <a:solidFill>
                  <a:srgbClr val="FFFFFF"/>
                </a:solidFill>
                <a:latin typeface="arial"/>
                <a:ea typeface="arial"/>
                <a:cs typeface="arial"/>
                <a:sym typeface="arial"/>
              </a:rPr>
              <a:t> </a:t>
            </a:r>
            <a:endParaRPr/>
          </a:p>
        </p:txBody>
      </p:sp>
      <p:sp>
        <p:nvSpPr>
          <p:cNvPr descr=" " id="316" name="Google Shape;316;p55"/>
          <p:cNvSpPr txBox="1"/>
          <p:nvPr/>
        </p:nvSpPr>
        <p:spPr>
          <a:xfrm>
            <a:off x="0" y="9738360"/>
            <a:ext cx="17881600" cy="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850" u="none">
                <a:solidFill>
                  <a:srgbClr val="FFFFFF"/>
                </a:solidFill>
                <a:latin typeface="arial"/>
                <a:ea typeface="arial"/>
                <a:cs typeface="arial"/>
                <a:sym typeface="arial"/>
              </a:rPr>
              <a:t> </a:t>
            </a:r>
            <a:endParaRPr/>
          </a:p>
        </p:txBody>
      </p:sp>
      <p:sp>
        <p:nvSpPr>
          <p:cNvPr descr="{&quot;HashCode&quot;:-2076618159,&quot;Placement&quot;:&quot;Header&quot;,&quot;Top&quot;:0.0,&quot;Left&quot;:0.0,&quot;SlideWidth&quot;:1224,&quot;SlideHeight&quot;:792}" id="317" name="Google Shape;317;p55"/>
          <p:cNvSpPr txBox="1"/>
          <p:nvPr/>
        </p:nvSpPr>
        <p:spPr>
          <a:xfrm>
            <a:off x="0" y="0"/>
            <a:ext cx="2064367" cy="262344"/>
          </a:xfrm>
          <a:prstGeom prst="rect">
            <a:avLst/>
          </a:prstGeom>
          <a:noFill/>
          <a:ln>
            <a:noFill/>
          </a:ln>
        </p:spPr>
        <p:txBody>
          <a:bodyPr anchorCtr="1" anchor="ctr" bIns="0" lIns="0" spcFirstLastPara="1" rIns="0" wrap="square" tIns="0">
            <a:normAutofit/>
          </a:bodyPr>
          <a:lstStyle/>
          <a:p>
            <a:pPr indent="0" lvl="0" marL="0" marR="0" rtl="0" algn="l">
              <a:spcBef>
                <a:spcPts val="0"/>
              </a:spcBef>
              <a:spcAft>
                <a:spcPts val="0"/>
              </a:spcAft>
              <a:buNone/>
            </a:pPr>
            <a:r>
              <a:rPr lang="en-US" sz="1000">
                <a:solidFill>
                  <a:srgbClr val="000000"/>
                </a:solidFill>
                <a:latin typeface="Calibri"/>
                <a:ea typeface="Calibri"/>
                <a:cs typeface="Calibri"/>
                <a:sym typeface="Calibri"/>
              </a:rPr>
              <a:t>•• PROTECTED 関係者外秘</a:t>
            </a:r>
            <a:endParaRPr sz="10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25.jpg"/><Relationship Id="rId5"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0.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14.png"/><Relationship Id="rId5"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26.png"/><Relationship Id="rId5" Type="http://schemas.openxmlformats.org/officeDocument/2006/relationships/image" Target="../media/image17.png"/><Relationship Id="rId6" Type="http://schemas.openxmlformats.org/officeDocument/2006/relationships/image" Target="../media/image15.jpg"/><Relationship Id="rId7"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 Id="rId3" Type="http://schemas.openxmlformats.org/officeDocument/2006/relationships/image" Target="../media/image31.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27.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2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 Id="rId3" Type="http://schemas.openxmlformats.org/officeDocument/2006/relationships/image" Target="../media/image28.jpg"/><Relationship Id="rId4" Type="http://schemas.openxmlformats.org/officeDocument/2006/relationships/image" Target="../media/image22.jpg"/><Relationship Id="rId5" Type="http://schemas.openxmlformats.org/officeDocument/2006/relationships/image" Target="../media/image24.jpg"/><Relationship Id="rId6"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descr="A blue robotic arm with white text&#10;&#10;Description automatically generated" id="408" name="Google Shape;408;p1"/>
          <p:cNvPicPr preferRelativeResize="0"/>
          <p:nvPr/>
        </p:nvPicPr>
        <p:blipFill rotWithShape="1">
          <a:blip r:embed="rId3">
            <a:alphaModFix/>
          </a:blip>
          <a:srcRect b="0" l="0" r="0" t="0"/>
          <a:stretch/>
        </p:blipFill>
        <p:spPr>
          <a:xfrm>
            <a:off x="1631465" y="170597"/>
            <a:ext cx="3391922" cy="3821371"/>
          </a:xfrm>
          <a:prstGeom prst="rect">
            <a:avLst/>
          </a:prstGeom>
          <a:noFill/>
          <a:ln>
            <a:noFill/>
          </a:ln>
        </p:spPr>
      </p:pic>
      <p:sp>
        <p:nvSpPr>
          <p:cNvPr id="409" name="Google Shape;409;p1"/>
          <p:cNvSpPr txBox="1"/>
          <p:nvPr/>
        </p:nvSpPr>
        <p:spPr>
          <a:xfrm>
            <a:off x="1631464" y="2524016"/>
            <a:ext cx="14905886" cy="2838128"/>
          </a:xfrm>
          <a:prstGeom prst="rect">
            <a:avLst/>
          </a:prstGeom>
          <a:noFill/>
          <a:ln>
            <a:noFill/>
          </a:ln>
        </p:spPr>
        <p:txBody>
          <a:bodyPr anchorCtr="0" anchor="ctr" bIns="46025" lIns="92075" spcFirstLastPara="1" rIns="92075" wrap="square" tIns="46025">
            <a:noAutofit/>
          </a:bodyPr>
          <a:lstStyle/>
          <a:p>
            <a:pPr indent="0" lvl="0" marL="0" marR="0" rtl="0" algn="r">
              <a:spcBef>
                <a:spcPts val="0"/>
              </a:spcBef>
              <a:spcAft>
                <a:spcPts val="0"/>
              </a:spcAft>
              <a:buNone/>
            </a:pPr>
            <a:r>
              <a:rPr b="0" lang="en-US" sz="5400">
                <a:solidFill>
                  <a:schemeClr val="dk1"/>
                </a:solidFill>
                <a:latin typeface="Arial"/>
                <a:ea typeface="Arial"/>
                <a:cs typeface="Arial"/>
                <a:sym typeface="Arial"/>
              </a:rPr>
              <a:t>Next Gen Training Cell Jig New Concept </a:t>
            </a:r>
            <a:endParaRPr/>
          </a:p>
          <a:p>
            <a:pPr indent="0" lvl="0" marL="0" marR="0" rtl="0" algn="r">
              <a:spcBef>
                <a:spcPts val="0"/>
              </a:spcBef>
              <a:spcAft>
                <a:spcPts val="0"/>
              </a:spcAft>
              <a:buNone/>
            </a:pPr>
            <a:r>
              <a:rPr b="0" lang="en-US" sz="5400">
                <a:solidFill>
                  <a:schemeClr val="dk1"/>
                </a:solidFill>
                <a:latin typeface="Arial"/>
                <a:ea typeface="Arial"/>
                <a:cs typeface="Arial"/>
                <a:sym typeface="Arial"/>
              </a:rPr>
              <a:t>10/12/2023</a:t>
            </a:r>
            <a:endParaRPr/>
          </a:p>
        </p:txBody>
      </p:sp>
      <p:cxnSp>
        <p:nvCxnSpPr>
          <p:cNvPr id="410" name="Google Shape;410;p1"/>
          <p:cNvCxnSpPr/>
          <p:nvPr/>
        </p:nvCxnSpPr>
        <p:spPr>
          <a:xfrm>
            <a:off x="1484924" y="3938970"/>
            <a:ext cx="14905887" cy="0"/>
          </a:xfrm>
          <a:prstGeom prst="straightConnector1">
            <a:avLst/>
          </a:prstGeom>
          <a:noFill/>
          <a:ln cap="flat" cmpd="sng" w="28575">
            <a:solidFill>
              <a:schemeClr val="dk1"/>
            </a:solidFill>
            <a:prstDash val="solid"/>
            <a:round/>
            <a:headEnd len="sm" w="sm" type="none"/>
            <a:tailEnd len="sm" w="sm" type="none"/>
          </a:ln>
        </p:spPr>
      </p:cxnSp>
      <p:pic>
        <p:nvPicPr>
          <p:cNvPr id="411" name="Google Shape;411;p1"/>
          <p:cNvPicPr preferRelativeResize="0"/>
          <p:nvPr/>
        </p:nvPicPr>
        <p:blipFill rotWithShape="1">
          <a:blip r:embed="rId4">
            <a:alphaModFix/>
          </a:blip>
          <a:srcRect b="0" l="0" r="0" t="0"/>
          <a:stretch/>
        </p:blipFill>
        <p:spPr>
          <a:xfrm>
            <a:off x="1211136" y="6529355"/>
            <a:ext cx="2805973" cy="3492894"/>
          </a:xfrm>
          <a:prstGeom prst="rect">
            <a:avLst/>
          </a:prstGeom>
          <a:solidFill>
            <a:schemeClr val="accent1"/>
          </a:solidFill>
          <a:ln>
            <a:noFill/>
          </a:ln>
        </p:spPr>
      </p:pic>
      <p:pic>
        <p:nvPicPr>
          <p:cNvPr descr="A group of robotic arms on a machine&#10;&#10;Description automatically generated" id="412" name="Google Shape;412;p1"/>
          <p:cNvPicPr preferRelativeResize="0"/>
          <p:nvPr/>
        </p:nvPicPr>
        <p:blipFill rotWithShape="1">
          <a:blip r:embed="rId5">
            <a:alphaModFix/>
          </a:blip>
          <a:srcRect b="0" l="0" r="0" t="0"/>
          <a:stretch/>
        </p:blipFill>
        <p:spPr>
          <a:xfrm>
            <a:off x="6394221" y="5252837"/>
            <a:ext cx="7280833" cy="4129651"/>
          </a:xfrm>
          <a:prstGeom prst="rect">
            <a:avLst/>
          </a:prstGeom>
          <a:noFill/>
          <a:ln>
            <a:noFill/>
          </a:ln>
        </p:spPr>
      </p:pic>
      <p:sp>
        <p:nvSpPr>
          <p:cNvPr id="413" name="Google Shape;413;p1"/>
          <p:cNvSpPr/>
          <p:nvPr/>
        </p:nvSpPr>
        <p:spPr>
          <a:xfrm rot="4325983">
            <a:off x="11545294" y="5481578"/>
            <a:ext cx="2629541" cy="2799727"/>
          </a:xfrm>
          <a:prstGeom prst="downArrow">
            <a:avLst>
              <a:gd fmla="val 50000" name="adj1"/>
              <a:gd fmla="val 76701"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900">
              <a:solidFill>
                <a:schemeClr val="lt1"/>
              </a:solidFill>
              <a:latin typeface="Calibri"/>
              <a:ea typeface="Calibri"/>
              <a:cs typeface="Calibri"/>
              <a:sym typeface="Calibri"/>
            </a:endParaRPr>
          </a:p>
        </p:txBody>
      </p:sp>
      <p:sp>
        <p:nvSpPr>
          <p:cNvPr id="414" name="Google Shape;414;p1"/>
          <p:cNvSpPr txBox="1"/>
          <p:nvPr/>
        </p:nvSpPr>
        <p:spPr>
          <a:xfrm>
            <a:off x="14243004" y="6011004"/>
            <a:ext cx="296442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THIS</a:t>
            </a:r>
            <a:endParaRPr sz="29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
          <p:cNvSpPr/>
          <p:nvPr/>
        </p:nvSpPr>
        <p:spPr>
          <a:xfrm>
            <a:off x="540913" y="508873"/>
            <a:ext cx="5344732" cy="66310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900"/>
              <a:buFont typeface="Calibri"/>
              <a:buNone/>
            </a:pPr>
            <a:r>
              <a:t/>
            </a:r>
            <a:endParaRPr b="0" i="0" sz="2900" u="none" cap="none" strike="noStrike">
              <a:solidFill>
                <a:srgbClr val="FFFFFF"/>
              </a:solidFill>
              <a:latin typeface="Calibri"/>
              <a:ea typeface="Calibri"/>
              <a:cs typeface="Calibri"/>
              <a:sym typeface="Calibri"/>
            </a:endParaRPr>
          </a:p>
        </p:txBody>
      </p:sp>
      <p:sp>
        <p:nvSpPr>
          <p:cNvPr id="421" name="Google Shape;421;p2"/>
          <p:cNvSpPr txBox="1"/>
          <p:nvPr/>
        </p:nvSpPr>
        <p:spPr>
          <a:xfrm>
            <a:off x="-2" y="48371"/>
            <a:ext cx="7785281" cy="750975"/>
          </a:xfrm>
          <a:prstGeom prst="rect">
            <a:avLst/>
          </a:prstGeom>
          <a:solidFill>
            <a:schemeClr val="lt1"/>
          </a:solidFill>
          <a:ln>
            <a:noFill/>
          </a:ln>
        </p:spPr>
        <p:txBody>
          <a:bodyPr anchorCtr="0" anchor="t" bIns="67050" lIns="134100" spcFirstLastPara="1" rIns="134100" wrap="square" tIns="6705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sng" cap="none" strike="noStrike">
                <a:solidFill>
                  <a:srgbClr val="000000"/>
                </a:solidFill>
                <a:latin typeface="Arial"/>
                <a:ea typeface="Arial"/>
                <a:cs typeface="Arial"/>
                <a:sym typeface="Arial"/>
              </a:rPr>
              <a:t>Design Flow</a:t>
            </a:r>
            <a:endParaRPr/>
          </a:p>
        </p:txBody>
      </p:sp>
      <p:pic>
        <p:nvPicPr>
          <p:cNvPr descr="Head with gears with solid fill" id="422" name="Google Shape;422;p2"/>
          <p:cNvPicPr preferRelativeResize="0"/>
          <p:nvPr/>
        </p:nvPicPr>
        <p:blipFill rotWithShape="1">
          <a:blip r:embed="rId3">
            <a:alphaModFix/>
          </a:blip>
          <a:srcRect b="0" l="0" r="0" t="0"/>
          <a:stretch/>
        </p:blipFill>
        <p:spPr>
          <a:xfrm>
            <a:off x="640714" y="807586"/>
            <a:ext cx="937150" cy="937150"/>
          </a:xfrm>
          <a:prstGeom prst="rect">
            <a:avLst/>
          </a:prstGeom>
          <a:noFill/>
          <a:ln>
            <a:noFill/>
          </a:ln>
        </p:spPr>
      </p:pic>
      <p:sp>
        <p:nvSpPr>
          <p:cNvPr id="423" name="Google Shape;423;p2"/>
          <p:cNvSpPr txBox="1"/>
          <p:nvPr/>
        </p:nvSpPr>
        <p:spPr>
          <a:xfrm>
            <a:off x="1498849" y="1047705"/>
            <a:ext cx="271035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B0A1E"/>
              </a:buClr>
              <a:buSzPts val="3200"/>
              <a:buFont typeface="Arial"/>
              <a:buNone/>
            </a:pPr>
            <a:r>
              <a:rPr b="1" i="0" lang="en-US" sz="3200" u="sng" cap="none" strike="noStrike">
                <a:solidFill>
                  <a:srgbClr val="EB0A1E"/>
                </a:solidFill>
                <a:latin typeface="Arial"/>
                <a:ea typeface="Arial"/>
                <a:cs typeface="Arial"/>
                <a:sym typeface="Arial"/>
              </a:rPr>
              <a:t>DESIGN FOCUS</a:t>
            </a:r>
            <a:endParaRPr b="1" i="0" sz="1600" u="sng" cap="none" strike="noStrike">
              <a:solidFill>
                <a:srgbClr val="EB0A1E"/>
              </a:solidFill>
              <a:latin typeface="Arial"/>
              <a:ea typeface="Arial"/>
              <a:cs typeface="Arial"/>
              <a:sym typeface="Arial"/>
            </a:endParaRPr>
          </a:p>
        </p:txBody>
      </p:sp>
      <p:grpSp>
        <p:nvGrpSpPr>
          <p:cNvPr id="424" name="Google Shape;424;p2"/>
          <p:cNvGrpSpPr/>
          <p:nvPr/>
        </p:nvGrpSpPr>
        <p:grpSpPr>
          <a:xfrm>
            <a:off x="466067" y="1635664"/>
            <a:ext cx="9856955" cy="7001386"/>
            <a:chOff x="289721" y="3184"/>
            <a:chExt cx="9856955" cy="7001386"/>
          </a:xfrm>
        </p:grpSpPr>
        <p:sp>
          <p:nvSpPr>
            <p:cNvPr id="425" name="Google Shape;425;p2"/>
            <p:cNvSpPr/>
            <p:nvPr/>
          </p:nvSpPr>
          <p:spPr>
            <a:xfrm rot="5400000">
              <a:off x="5553749" y="-2849851"/>
              <a:ext cx="1698838" cy="7404909"/>
            </a:xfrm>
            <a:prstGeom prst="round2SameRect">
              <a:avLst>
                <a:gd fmla="val 16667" name="adj1"/>
                <a:gd fmla="val 0" name="adj2"/>
              </a:avLst>
            </a:prstGeom>
            <a:solidFill>
              <a:srgbClr val="D8D8D8">
                <a:alpha val="89803"/>
              </a:srgbClr>
            </a:solidFill>
            <a:ln cap="flat" cmpd="sng" w="25400">
              <a:solidFill>
                <a:srgbClr val="D8D8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
            <p:cNvSpPr txBox="1"/>
            <p:nvPr/>
          </p:nvSpPr>
          <p:spPr>
            <a:xfrm>
              <a:off x="2700714" y="86114"/>
              <a:ext cx="7321979" cy="1532978"/>
            </a:xfrm>
            <a:prstGeom prst="rect">
              <a:avLst/>
            </a:prstGeom>
            <a:noFill/>
            <a:ln>
              <a:noFill/>
            </a:ln>
          </p:spPr>
          <p:txBody>
            <a:bodyPr anchorCtr="0" anchor="ctr" bIns="0" lIns="91425" spcFirstLastPara="1" rIns="91425" wrap="square" tIns="0">
              <a:noAutofit/>
            </a:bodyPr>
            <a:lstStyle/>
            <a:p>
              <a:pPr indent="-285750" lvl="1" marL="28575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 Easy accessibility to all parts of the Jig</a:t>
              </a:r>
              <a:endParaRPr/>
            </a:p>
            <a:p>
              <a:pPr indent="-285750" lvl="1" marL="285750" marR="0" rtl="0" algn="l">
                <a:lnSpc>
                  <a:spcPct val="90000"/>
                </a:lnSpc>
                <a:spcBef>
                  <a:spcPts val="42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Ergonomic enough to operate in full PPE gear</a:t>
              </a:r>
              <a:endParaRPr/>
            </a:p>
          </p:txBody>
        </p:sp>
        <p:sp>
          <p:nvSpPr>
            <p:cNvPr id="427" name="Google Shape;427;p2"/>
            <p:cNvSpPr/>
            <p:nvPr/>
          </p:nvSpPr>
          <p:spPr>
            <a:xfrm>
              <a:off x="290020" y="18550"/>
              <a:ext cx="2325076" cy="1668105"/>
            </a:xfrm>
            <a:prstGeom prst="roundRect">
              <a:avLst>
                <a:gd fmla="val 16667" name="adj"/>
              </a:avLst>
            </a:prstGeom>
            <a:solidFill>
              <a:srgbClr val="00B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
            <p:cNvSpPr txBox="1"/>
            <p:nvPr/>
          </p:nvSpPr>
          <p:spPr>
            <a:xfrm>
              <a:off x="371450" y="99980"/>
              <a:ext cx="2162216" cy="1505245"/>
            </a:xfrm>
            <a:prstGeom prst="rect">
              <a:avLst/>
            </a:prstGeom>
            <a:noFill/>
            <a:ln>
              <a:noFill/>
            </a:ln>
          </p:spPr>
          <p:txBody>
            <a:bodyPr anchorCtr="0" anchor="ctr" bIns="53325" lIns="106675" spcFirstLastPara="1" rIns="106675" wrap="square" tIns="53325">
              <a:noAutofit/>
            </a:bodyPr>
            <a:lstStyle/>
            <a:p>
              <a:pPr indent="0" lvl="0" marL="0" marR="0" rtl="0" algn="ctr">
                <a:lnSpc>
                  <a:spcPct val="90000"/>
                </a:lnSpc>
                <a:spcBef>
                  <a:spcPts val="0"/>
                </a:spcBef>
                <a:spcAft>
                  <a:spcPts val="0"/>
                </a:spcAft>
                <a:buClr>
                  <a:schemeClr val="lt1"/>
                </a:buClr>
                <a:buSzPts val="2800"/>
                <a:buFont typeface="Arial"/>
                <a:buNone/>
              </a:pPr>
              <a:r>
                <a:rPr b="1" lang="en-US" sz="2800">
                  <a:solidFill>
                    <a:schemeClr val="lt1"/>
                  </a:solidFill>
                  <a:latin typeface="Arial"/>
                  <a:ea typeface="Arial"/>
                  <a:cs typeface="Arial"/>
                  <a:sym typeface="Arial"/>
                </a:rPr>
                <a:t>Safety</a:t>
              </a:r>
              <a:endParaRPr/>
            </a:p>
          </p:txBody>
        </p:sp>
        <p:sp>
          <p:nvSpPr>
            <p:cNvPr id="429" name="Google Shape;429;p2"/>
            <p:cNvSpPr/>
            <p:nvPr/>
          </p:nvSpPr>
          <p:spPr>
            <a:xfrm rot="5400000">
              <a:off x="5780946" y="-1091490"/>
              <a:ext cx="1319311" cy="7412148"/>
            </a:xfrm>
            <a:prstGeom prst="round2SameRect">
              <a:avLst>
                <a:gd fmla="val 16667" name="adj1"/>
                <a:gd fmla="val 0" name="adj2"/>
              </a:avLst>
            </a:prstGeom>
            <a:solidFill>
              <a:srgbClr val="D8D8D8">
                <a:alpha val="89803"/>
              </a:srgbClr>
            </a:solidFill>
            <a:ln cap="flat" cmpd="sng" w="25400">
              <a:solidFill>
                <a:srgbClr val="D8D8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
            <p:cNvSpPr txBox="1"/>
            <p:nvPr/>
          </p:nvSpPr>
          <p:spPr>
            <a:xfrm>
              <a:off x="2734528" y="2019331"/>
              <a:ext cx="7347745" cy="1190505"/>
            </a:xfrm>
            <a:prstGeom prst="rect">
              <a:avLst/>
            </a:prstGeom>
            <a:noFill/>
            <a:ln>
              <a:noFill/>
            </a:ln>
          </p:spPr>
          <p:txBody>
            <a:bodyPr anchorCtr="0" anchor="ctr" bIns="0" lIns="91425" spcFirstLastPara="1" rIns="91425" wrap="square" tIns="0">
              <a:noAutofit/>
            </a:bodyPr>
            <a:lstStyle/>
            <a:p>
              <a:pPr indent="-285750" lvl="1" marL="28575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 Reduce risk of weld failure due to Jig setup</a:t>
              </a:r>
              <a:endParaRPr/>
            </a:p>
            <a:p>
              <a:pPr indent="-285750" lvl="1" marL="285750" marR="0" rtl="0" algn="l">
                <a:lnSpc>
                  <a:spcPct val="90000"/>
                </a:lnSpc>
                <a:spcBef>
                  <a:spcPts val="42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 Stress free experience/ easy setup/repeatability</a:t>
              </a:r>
              <a:endParaRPr/>
            </a:p>
          </p:txBody>
        </p:sp>
        <p:sp>
          <p:nvSpPr>
            <p:cNvPr id="431" name="Google Shape;431;p2"/>
            <p:cNvSpPr/>
            <p:nvPr/>
          </p:nvSpPr>
          <p:spPr>
            <a:xfrm>
              <a:off x="289721" y="1785428"/>
              <a:ext cx="2327349" cy="1668105"/>
            </a:xfrm>
            <a:prstGeom prst="roundRect">
              <a:avLst>
                <a:gd fmla="val 16667" name="adj"/>
              </a:avLst>
            </a:prstGeom>
            <a:solidFill>
              <a:srgbClr val="FFC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
            <p:cNvSpPr txBox="1"/>
            <p:nvPr/>
          </p:nvSpPr>
          <p:spPr>
            <a:xfrm>
              <a:off x="371151" y="1866858"/>
              <a:ext cx="2164489" cy="1505245"/>
            </a:xfrm>
            <a:prstGeom prst="rect">
              <a:avLst/>
            </a:prstGeom>
            <a:noFill/>
            <a:ln>
              <a:noFill/>
            </a:ln>
          </p:spPr>
          <p:txBody>
            <a:bodyPr anchorCtr="0" anchor="ctr" bIns="53325" lIns="106675" spcFirstLastPara="1" rIns="106675" wrap="square" tIns="53325">
              <a:noAutofit/>
            </a:bodyPr>
            <a:lstStyle/>
            <a:p>
              <a:pPr indent="0" lvl="0" marL="0" marR="0" rtl="0" algn="ctr">
                <a:lnSpc>
                  <a:spcPct val="90000"/>
                </a:lnSpc>
                <a:spcBef>
                  <a:spcPts val="0"/>
                </a:spcBef>
                <a:spcAft>
                  <a:spcPts val="0"/>
                </a:spcAft>
                <a:buClr>
                  <a:schemeClr val="lt1"/>
                </a:buClr>
                <a:buSzPts val="2800"/>
                <a:buFont typeface="Arial"/>
                <a:buNone/>
              </a:pPr>
              <a:r>
                <a:rPr b="1" lang="en-US" sz="2800">
                  <a:solidFill>
                    <a:schemeClr val="lt1"/>
                  </a:solidFill>
                  <a:latin typeface="Arial"/>
                  <a:ea typeface="Arial"/>
                  <a:cs typeface="Arial"/>
                  <a:sym typeface="Arial"/>
                </a:rPr>
                <a:t>Quality</a:t>
              </a:r>
              <a:endParaRPr/>
            </a:p>
          </p:txBody>
        </p:sp>
        <p:sp>
          <p:nvSpPr>
            <p:cNvPr id="433" name="Google Shape;433;p2"/>
            <p:cNvSpPr/>
            <p:nvPr/>
          </p:nvSpPr>
          <p:spPr>
            <a:xfrm rot="5400000">
              <a:off x="5545108" y="692544"/>
              <a:ext cx="1716120" cy="7404909"/>
            </a:xfrm>
            <a:prstGeom prst="round2SameRect">
              <a:avLst>
                <a:gd fmla="val 16667" name="adj1"/>
                <a:gd fmla="val 0" name="adj2"/>
              </a:avLst>
            </a:prstGeom>
            <a:solidFill>
              <a:srgbClr val="D8D8D8">
                <a:alpha val="89803"/>
              </a:srgbClr>
            </a:solidFill>
            <a:ln cap="flat" cmpd="sng" w="25400">
              <a:solidFill>
                <a:srgbClr val="D8D8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
            <p:cNvSpPr txBox="1"/>
            <p:nvPr/>
          </p:nvSpPr>
          <p:spPr>
            <a:xfrm>
              <a:off x="2700714" y="3620712"/>
              <a:ext cx="7321135" cy="1548572"/>
            </a:xfrm>
            <a:prstGeom prst="rect">
              <a:avLst/>
            </a:prstGeom>
            <a:noFill/>
            <a:ln>
              <a:noFill/>
            </a:ln>
          </p:spPr>
          <p:txBody>
            <a:bodyPr anchorCtr="0" anchor="ctr" bIns="0" lIns="91425" spcFirstLastPara="1" rIns="91425" wrap="square" tIns="0">
              <a:noAutofit/>
            </a:bodyPr>
            <a:lstStyle/>
            <a:p>
              <a:pPr indent="-285750" lvl="1" marL="28575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 Easy reach points for the robot</a:t>
              </a:r>
              <a:endParaRPr/>
            </a:p>
            <a:p>
              <a:pPr indent="-285750" lvl="1" marL="285750" marR="0" rtl="0" algn="l">
                <a:lnSpc>
                  <a:spcPct val="90000"/>
                </a:lnSpc>
                <a:spcBef>
                  <a:spcPts val="42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As many welding variation possible </a:t>
              </a:r>
              <a:endParaRPr/>
            </a:p>
            <a:p>
              <a:pPr indent="-285750" lvl="1" marL="285750" marR="0" rtl="0" algn="l">
                <a:lnSpc>
                  <a:spcPct val="90000"/>
                </a:lnSpc>
                <a:spcBef>
                  <a:spcPts val="42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 Enhancing team member understanding of the new technology</a:t>
              </a:r>
              <a:endParaRPr/>
            </a:p>
          </p:txBody>
        </p:sp>
        <p:sp>
          <p:nvSpPr>
            <p:cNvPr id="435" name="Google Shape;435;p2"/>
            <p:cNvSpPr/>
            <p:nvPr/>
          </p:nvSpPr>
          <p:spPr>
            <a:xfrm>
              <a:off x="290020" y="3560946"/>
              <a:ext cx="2325076" cy="1668105"/>
            </a:xfrm>
            <a:prstGeom prst="roundRect">
              <a:avLst>
                <a:gd fmla="val 16667" name="adj"/>
              </a:avLst>
            </a:prstGeom>
            <a:solidFill>
              <a:srgbClr val="00B0F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
            <p:cNvSpPr txBox="1"/>
            <p:nvPr/>
          </p:nvSpPr>
          <p:spPr>
            <a:xfrm>
              <a:off x="371450" y="3642376"/>
              <a:ext cx="2162216" cy="1505245"/>
            </a:xfrm>
            <a:prstGeom prst="rect">
              <a:avLst/>
            </a:prstGeom>
            <a:noFill/>
            <a:ln>
              <a:noFill/>
            </a:ln>
          </p:spPr>
          <p:txBody>
            <a:bodyPr anchorCtr="0" anchor="ctr" bIns="53325" lIns="106675" spcFirstLastPara="1" rIns="106675" wrap="square" tIns="53325">
              <a:noAutofit/>
            </a:bodyPr>
            <a:lstStyle/>
            <a:p>
              <a:pPr indent="0" lvl="0" marL="0" marR="0" rtl="0" algn="ctr">
                <a:lnSpc>
                  <a:spcPct val="90000"/>
                </a:lnSpc>
                <a:spcBef>
                  <a:spcPts val="0"/>
                </a:spcBef>
                <a:spcAft>
                  <a:spcPts val="0"/>
                </a:spcAft>
                <a:buClr>
                  <a:schemeClr val="lt1"/>
                </a:buClr>
                <a:buSzPts val="2800"/>
                <a:buFont typeface="Arial"/>
                <a:buNone/>
              </a:pPr>
              <a:r>
                <a:rPr b="1" lang="en-US" sz="2800">
                  <a:solidFill>
                    <a:schemeClr val="lt1"/>
                  </a:solidFill>
                  <a:latin typeface="Arial"/>
                  <a:ea typeface="Arial"/>
                  <a:cs typeface="Arial"/>
                  <a:sym typeface="Arial"/>
                </a:rPr>
                <a:t>Functionality</a:t>
              </a:r>
              <a:endParaRPr/>
            </a:p>
          </p:txBody>
        </p:sp>
        <p:sp>
          <p:nvSpPr>
            <p:cNvPr id="437" name="Google Shape;437;p2"/>
            <p:cNvSpPr/>
            <p:nvPr/>
          </p:nvSpPr>
          <p:spPr>
            <a:xfrm rot="5400000">
              <a:off x="5749189" y="2464443"/>
              <a:ext cx="1319311" cy="7412148"/>
            </a:xfrm>
            <a:prstGeom prst="round2SameRect">
              <a:avLst>
                <a:gd fmla="val 16667" name="adj1"/>
                <a:gd fmla="val 0" name="adj2"/>
              </a:avLst>
            </a:prstGeom>
            <a:solidFill>
              <a:srgbClr val="D8D8D8">
                <a:alpha val="89803"/>
              </a:srgbClr>
            </a:solidFill>
            <a:ln cap="flat" cmpd="sng" w="25400">
              <a:solidFill>
                <a:srgbClr val="D8D8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
            <p:cNvSpPr txBox="1"/>
            <p:nvPr/>
          </p:nvSpPr>
          <p:spPr>
            <a:xfrm>
              <a:off x="2702771" y="5575265"/>
              <a:ext cx="7347745" cy="1190505"/>
            </a:xfrm>
            <a:prstGeom prst="rect">
              <a:avLst/>
            </a:prstGeom>
            <a:noFill/>
            <a:ln>
              <a:noFill/>
            </a:ln>
          </p:spPr>
          <p:txBody>
            <a:bodyPr anchorCtr="0" anchor="ctr" bIns="0" lIns="91425" spcFirstLastPara="1" rIns="91425" wrap="square" tIns="0">
              <a:noAutofit/>
            </a:bodyPr>
            <a:lstStyle/>
            <a:p>
              <a:pPr indent="-285750" lvl="1" marL="28575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 Under $10,000 for all equipment needed</a:t>
              </a:r>
              <a:endParaRPr/>
            </a:p>
          </p:txBody>
        </p:sp>
        <p:sp>
          <p:nvSpPr>
            <p:cNvPr id="439" name="Google Shape;439;p2"/>
            <p:cNvSpPr/>
            <p:nvPr/>
          </p:nvSpPr>
          <p:spPr>
            <a:xfrm>
              <a:off x="289721" y="5336465"/>
              <a:ext cx="2327349" cy="1668105"/>
            </a:xfrm>
            <a:prstGeom prst="roundRect">
              <a:avLst>
                <a:gd fmla="val 16667"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
            <p:cNvSpPr txBox="1"/>
            <p:nvPr/>
          </p:nvSpPr>
          <p:spPr>
            <a:xfrm>
              <a:off x="371151" y="5417895"/>
              <a:ext cx="2164489" cy="1505245"/>
            </a:xfrm>
            <a:prstGeom prst="rect">
              <a:avLst/>
            </a:prstGeom>
            <a:noFill/>
            <a:ln>
              <a:noFill/>
            </a:ln>
          </p:spPr>
          <p:txBody>
            <a:bodyPr anchorCtr="0" anchor="ctr" bIns="53325" lIns="106675" spcFirstLastPara="1" rIns="106675" wrap="square" tIns="53325">
              <a:noAutofit/>
            </a:bodyPr>
            <a:lstStyle/>
            <a:p>
              <a:pPr indent="0" lvl="0" marL="0" marR="0" rtl="0" algn="ctr">
                <a:lnSpc>
                  <a:spcPct val="90000"/>
                </a:lnSpc>
                <a:spcBef>
                  <a:spcPts val="0"/>
                </a:spcBef>
                <a:spcAft>
                  <a:spcPts val="0"/>
                </a:spcAft>
                <a:buClr>
                  <a:schemeClr val="lt1"/>
                </a:buClr>
                <a:buSzPts val="2800"/>
                <a:buFont typeface="Arial"/>
                <a:buNone/>
              </a:pPr>
              <a:r>
                <a:rPr b="1" lang="en-US" sz="2800">
                  <a:solidFill>
                    <a:schemeClr val="lt1"/>
                  </a:solidFill>
                  <a:latin typeface="Arial"/>
                  <a:ea typeface="Arial"/>
                  <a:cs typeface="Arial"/>
                  <a:sym typeface="Arial"/>
                </a:rPr>
                <a:t>Cost</a:t>
              </a:r>
              <a:endParaRPr/>
            </a:p>
          </p:txBody>
        </p:sp>
      </p:grpSp>
      <p:pic>
        <p:nvPicPr>
          <p:cNvPr descr="A blueprint of a machine&#10;&#10;Description automatically generated" id="441" name="Google Shape;441;p2"/>
          <p:cNvPicPr preferRelativeResize="0"/>
          <p:nvPr/>
        </p:nvPicPr>
        <p:blipFill rotWithShape="1">
          <a:blip r:embed="rId4">
            <a:alphaModFix/>
          </a:blip>
          <a:srcRect b="0" l="0" r="0" t="0"/>
          <a:stretch/>
        </p:blipFill>
        <p:spPr>
          <a:xfrm>
            <a:off x="11496134" y="1047705"/>
            <a:ext cx="5389194" cy="74732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
          <p:cNvSpPr txBox="1"/>
          <p:nvPr/>
        </p:nvSpPr>
        <p:spPr>
          <a:xfrm>
            <a:off x="0" y="75004"/>
            <a:ext cx="16784457" cy="750975"/>
          </a:xfrm>
          <a:prstGeom prst="rect">
            <a:avLst/>
          </a:prstGeom>
          <a:solidFill>
            <a:schemeClr val="lt1"/>
          </a:solidFill>
          <a:ln>
            <a:noFill/>
          </a:ln>
        </p:spPr>
        <p:txBody>
          <a:bodyPr anchorCtr="0" anchor="t" bIns="67050" lIns="134100" spcFirstLastPara="1" rIns="134100" wrap="square" tIns="67050">
            <a:spAutoFit/>
          </a:bodyPr>
          <a:lstStyle/>
          <a:p>
            <a:pPr indent="0" lvl="0" marL="0" marR="0" rtl="0" algn="l">
              <a:spcBef>
                <a:spcPts val="0"/>
              </a:spcBef>
              <a:spcAft>
                <a:spcPts val="0"/>
              </a:spcAft>
              <a:buNone/>
            </a:pPr>
            <a:r>
              <a:rPr lang="en-US" sz="4000" u="sng">
                <a:solidFill>
                  <a:srgbClr val="000000"/>
                </a:solidFill>
                <a:latin typeface="Arial"/>
                <a:ea typeface="Arial"/>
                <a:cs typeface="Arial"/>
                <a:sym typeface="Arial"/>
              </a:rPr>
              <a:t>Updated Design</a:t>
            </a:r>
            <a:endParaRPr/>
          </a:p>
        </p:txBody>
      </p:sp>
      <p:pic>
        <p:nvPicPr>
          <p:cNvPr descr="A close-up of a board&#10;&#10;Description automatically generated" id="448" name="Google Shape;448;p3"/>
          <p:cNvPicPr preferRelativeResize="0"/>
          <p:nvPr/>
        </p:nvPicPr>
        <p:blipFill rotWithShape="1">
          <a:blip r:embed="rId3">
            <a:alphaModFix/>
          </a:blip>
          <a:srcRect b="0" l="0" r="0" t="0"/>
          <a:stretch/>
        </p:blipFill>
        <p:spPr>
          <a:xfrm rot="-5400000">
            <a:off x="-1207611" y="3412433"/>
            <a:ext cx="7298764" cy="2586782"/>
          </a:xfrm>
          <a:prstGeom prst="rect">
            <a:avLst/>
          </a:prstGeom>
          <a:noFill/>
          <a:ln>
            <a:noFill/>
          </a:ln>
        </p:spPr>
      </p:pic>
      <p:pic>
        <p:nvPicPr>
          <p:cNvPr descr="A close-up of a black object&#10;&#10;Description automatically generated" id="449" name="Google Shape;449;p3"/>
          <p:cNvPicPr preferRelativeResize="0"/>
          <p:nvPr/>
        </p:nvPicPr>
        <p:blipFill rotWithShape="1">
          <a:blip r:embed="rId4">
            <a:alphaModFix/>
          </a:blip>
          <a:srcRect b="0" l="0" r="0" t="0"/>
          <a:stretch/>
        </p:blipFill>
        <p:spPr>
          <a:xfrm>
            <a:off x="5010953" y="6050582"/>
            <a:ext cx="10081086" cy="2899428"/>
          </a:xfrm>
          <a:prstGeom prst="rect">
            <a:avLst/>
          </a:prstGeom>
          <a:noFill/>
          <a:ln>
            <a:noFill/>
          </a:ln>
        </p:spPr>
      </p:pic>
      <p:pic>
        <p:nvPicPr>
          <p:cNvPr descr="A close-up of a device&#10;&#10;Description automatically generated" id="450" name="Google Shape;450;p3"/>
          <p:cNvPicPr preferRelativeResize="0"/>
          <p:nvPr/>
        </p:nvPicPr>
        <p:blipFill rotWithShape="1">
          <a:blip r:embed="rId5">
            <a:alphaModFix/>
          </a:blip>
          <a:srcRect b="0" l="0" r="0" t="0"/>
          <a:stretch/>
        </p:blipFill>
        <p:spPr>
          <a:xfrm flipH="1">
            <a:off x="4027737" y="75004"/>
            <a:ext cx="12047518" cy="6116715"/>
          </a:xfrm>
          <a:prstGeom prst="rect">
            <a:avLst/>
          </a:prstGeom>
          <a:noFill/>
          <a:ln>
            <a:noFill/>
          </a:ln>
        </p:spPr>
      </p:pic>
      <p:sp>
        <p:nvSpPr>
          <p:cNvPr id="451" name="Google Shape;451;p3"/>
          <p:cNvSpPr txBox="1"/>
          <p:nvPr/>
        </p:nvSpPr>
        <p:spPr>
          <a:xfrm>
            <a:off x="4598633" y="435006"/>
            <a:ext cx="5175682" cy="1420427"/>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None/>
            </a:pPr>
            <a:r>
              <a:rPr lang="en-US" sz="2900">
                <a:solidFill>
                  <a:schemeClr val="dk1"/>
                </a:solidFill>
                <a:latin typeface="Montserrat Medium"/>
                <a:ea typeface="Montserrat Medium"/>
                <a:cs typeface="Montserrat Medium"/>
                <a:sym typeface="Montserrat Medium"/>
              </a:rPr>
              <a:t>2 inch spacing, 5/8in or 16mm holes, aprox. 73 holes per side</a:t>
            </a:r>
            <a:endParaRPr/>
          </a:p>
        </p:txBody>
      </p:sp>
      <p:sp>
        <p:nvSpPr>
          <p:cNvPr id="452" name="Google Shape;452;p3"/>
          <p:cNvSpPr txBox="1"/>
          <p:nvPr/>
        </p:nvSpPr>
        <p:spPr>
          <a:xfrm>
            <a:off x="3609832" y="1847361"/>
            <a:ext cx="5254388" cy="1364777"/>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None/>
            </a:pPr>
            <a:r>
              <a:rPr lang="en-US" sz="2900">
                <a:solidFill>
                  <a:schemeClr val="dk1"/>
                </a:solidFill>
                <a:latin typeface="Montserrat Medium"/>
                <a:ea typeface="Montserrat Medium"/>
                <a:cs typeface="Montserrat Medium"/>
                <a:sym typeface="Montserrat Medium"/>
              </a:rPr>
              <a:t>Attached by M8 Screws</a:t>
            </a:r>
            <a:endParaRPr/>
          </a:p>
        </p:txBody>
      </p:sp>
      <p:cxnSp>
        <p:nvCxnSpPr>
          <p:cNvPr id="453" name="Google Shape;453;p3"/>
          <p:cNvCxnSpPr/>
          <p:nvPr/>
        </p:nvCxnSpPr>
        <p:spPr>
          <a:xfrm flipH="1">
            <a:off x="2627194" y="2529749"/>
            <a:ext cx="1050878" cy="636532"/>
          </a:xfrm>
          <a:prstGeom prst="straightConnector1">
            <a:avLst/>
          </a:prstGeom>
          <a:noFill/>
          <a:ln cap="flat" cmpd="sng" w="57150">
            <a:solidFill>
              <a:srgbClr val="EA0318"/>
            </a:solidFill>
            <a:prstDash val="solid"/>
            <a:round/>
            <a:headEnd len="sm" w="sm" type="none"/>
            <a:tailEnd len="med" w="med" type="triangle"/>
          </a:ln>
        </p:spPr>
      </p:cxnSp>
      <p:sp>
        <p:nvSpPr>
          <p:cNvPr id="454" name="Google Shape;454;p3"/>
          <p:cNvSpPr txBox="1"/>
          <p:nvPr/>
        </p:nvSpPr>
        <p:spPr>
          <a:xfrm>
            <a:off x="13067730" y="4612943"/>
            <a:ext cx="4176215" cy="1437639"/>
          </a:xfrm>
          <a:prstGeom prst="rect">
            <a:avLst/>
          </a:prstGeom>
          <a:noFill/>
          <a:ln>
            <a:noFill/>
          </a:ln>
        </p:spPr>
        <p:txBody>
          <a:bodyPr anchorCtr="0" anchor="ctr" bIns="45700" lIns="91425" spcFirstLastPara="1" rIns="91425" wrap="square" tIns="45700">
            <a:normAutofit fontScale="92500"/>
          </a:bodyPr>
          <a:lstStyle/>
          <a:p>
            <a:pPr indent="0" lvl="0" marL="0" marR="0" rtl="0" algn="l">
              <a:spcBef>
                <a:spcPts val="0"/>
              </a:spcBef>
              <a:spcAft>
                <a:spcPts val="0"/>
              </a:spcAft>
              <a:buNone/>
            </a:pPr>
            <a:r>
              <a:rPr lang="en-US" sz="2900">
                <a:solidFill>
                  <a:schemeClr val="dk1"/>
                </a:solidFill>
                <a:latin typeface="Montserrat Medium"/>
                <a:ea typeface="Montserrat Medium"/>
                <a:cs typeface="Montserrat Medium"/>
                <a:sym typeface="Montserrat Medium"/>
              </a:rPr>
              <a:t>Table Dim: 20inx20inx0.625in</a:t>
            </a:r>
            <a:endParaRPr/>
          </a:p>
          <a:p>
            <a:pPr indent="0" lvl="0" marL="0" marR="0" rtl="0" algn="l">
              <a:spcBef>
                <a:spcPts val="0"/>
              </a:spcBef>
              <a:spcAft>
                <a:spcPts val="0"/>
              </a:spcAft>
              <a:buNone/>
            </a:pPr>
            <a:r>
              <a:rPr lang="en-US" sz="2900">
                <a:solidFill>
                  <a:schemeClr val="dk1"/>
                </a:solidFill>
                <a:latin typeface="Montserrat Medium"/>
                <a:ea typeface="Montserrat Medium"/>
                <a:cs typeface="Montserrat Medium"/>
                <a:sym typeface="Montserrat Medium"/>
              </a:rPr>
              <a:t>508mmx508mmx15.875mm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
          <p:cNvSpPr txBox="1"/>
          <p:nvPr/>
        </p:nvSpPr>
        <p:spPr>
          <a:xfrm>
            <a:off x="-2" y="48371"/>
            <a:ext cx="10034017" cy="750975"/>
          </a:xfrm>
          <a:prstGeom prst="rect">
            <a:avLst/>
          </a:prstGeom>
          <a:solidFill>
            <a:schemeClr val="lt1"/>
          </a:solidFill>
          <a:ln>
            <a:noFill/>
          </a:ln>
        </p:spPr>
        <p:txBody>
          <a:bodyPr anchorCtr="0" anchor="t" bIns="67050" lIns="134100" spcFirstLastPara="1" rIns="134100" wrap="square" tIns="67050">
            <a:spAutoFit/>
          </a:bodyPr>
          <a:lstStyle/>
          <a:p>
            <a:pPr indent="0" lvl="0" marL="0" marR="0" rtl="0" algn="l">
              <a:spcBef>
                <a:spcPts val="0"/>
              </a:spcBef>
              <a:spcAft>
                <a:spcPts val="0"/>
              </a:spcAft>
              <a:buNone/>
            </a:pPr>
            <a:r>
              <a:rPr lang="en-US" sz="4000" u="sng">
                <a:solidFill>
                  <a:srgbClr val="000000"/>
                </a:solidFill>
                <a:latin typeface="Arial"/>
                <a:ea typeface="Arial"/>
                <a:cs typeface="Arial"/>
                <a:sym typeface="Arial"/>
              </a:rPr>
              <a:t>Components Overview</a:t>
            </a:r>
            <a:endParaRPr/>
          </a:p>
        </p:txBody>
      </p:sp>
      <p:sp>
        <p:nvSpPr>
          <p:cNvPr id="461" name="Google Shape;461;p4"/>
          <p:cNvSpPr txBox="1"/>
          <p:nvPr/>
        </p:nvSpPr>
        <p:spPr>
          <a:xfrm>
            <a:off x="6482686" y="247850"/>
            <a:ext cx="11682483" cy="2654489"/>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None/>
            </a:pPr>
            <a:r>
              <a:t/>
            </a:r>
            <a:endParaRPr sz="2900">
              <a:solidFill>
                <a:schemeClr val="dk1"/>
              </a:solidFill>
              <a:latin typeface="Montserrat Medium"/>
              <a:ea typeface="Montserrat Medium"/>
              <a:cs typeface="Montserrat Medium"/>
              <a:sym typeface="Montserrat Medium"/>
            </a:endParaRPr>
          </a:p>
        </p:txBody>
      </p:sp>
      <p:sp>
        <p:nvSpPr>
          <p:cNvPr id="462" name="Google Shape;462;p4"/>
          <p:cNvSpPr txBox="1"/>
          <p:nvPr/>
        </p:nvSpPr>
        <p:spPr>
          <a:xfrm>
            <a:off x="106487" y="872386"/>
            <a:ext cx="6846982" cy="2177889"/>
          </a:xfrm>
          <a:prstGeom prst="rect">
            <a:avLst/>
          </a:prstGeom>
          <a:solidFill>
            <a:srgbClr val="DBDBDB"/>
          </a:solidFill>
          <a:ln cap="flat" cmpd="sng" w="9525">
            <a:solidFill>
              <a:srgbClr val="F2F2F2"/>
            </a:solidFill>
            <a:prstDash val="solid"/>
            <a:round/>
            <a:headEnd len="sm" w="sm" type="none"/>
            <a:tailEnd len="sm" w="sm" type="none"/>
          </a:ln>
        </p:spPr>
        <p:txBody>
          <a:bodyPr anchorCtr="0" anchor="t" bIns="0" lIns="134050" spcFirstLastPara="1" rIns="134050" wrap="square" tIns="0">
            <a:noAutofit/>
          </a:bodyPr>
          <a:lstStyle/>
          <a:p>
            <a:pPr indent="-582930" lvl="0" marL="582930" marR="0" rtl="0" algn="l">
              <a:lnSpc>
                <a:spcPct val="150000"/>
              </a:lnSpc>
              <a:spcBef>
                <a:spcPts val="0"/>
              </a:spcBef>
              <a:spcAft>
                <a:spcPts val="0"/>
              </a:spcAft>
              <a:buClr>
                <a:schemeClr val="dk1"/>
              </a:buClr>
              <a:buSzPts val="2000"/>
              <a:buFont typeface="Arial"/>
              <a:buChar char="•"/>
            </a:pPr>
            <a:r>
              <a:rPr b="1" lang="en-US" sz="2000">
                <a:solidFill>
                  <a:schemeClr val="dk1"/>
                </a:solidFill>
                <a:latin typeface="Arial"/>
                <a:ea typeface="Arial"/>
                <a:cs typeface="Arial"/>
                <a:sym typeface="Arial"/>
              </a:rPr>
              <a:t>Clamps </a:t>
            </a:r>
            <a:endParaRPr/>
          </a:p>
          <a:p>
            <a:pPr indent="-582930" lvl="0" marL="582930" marR="0" rtl="0" algn="l">
              <a:lnSpc>
                <a:spcPct val="150000"/>
              </a:lnSpc>
              <a:spcBef>
                <a:spcPts val="0"/>
              </a:spcBef>
              <a:spcAft>
                <a:spcPts val="0"/>
              </a:spcAft>
              <a:buClr>
                <a:schemeClr val="dk1"/>
              </a:buClr>
              <a:buSzPts val="2000"/>
              <a:buFont typeface="Arial"/>
              <a:buChar char="•"/>
            </a:pPr>
            <a:r>
              <a:rPr b="1" lang="en-US" sz="2000">
                <a:solidFill>
                  <a:schemeClr val="dk1"/>
                </a:solidFill>
                <a:latin typeface="Arial"/>
                <a:ea typeface="Arial"/>
                <a:cs typeface="Arial"/>
                <a:sym typeface="Arial"/>
              </a:rPr>
              <a:t>Spacers, and shims</a:t>
            </a:r>
            <a:endParaRPr/>
          </a:p>
          <a:p>
            <a:pPr indent="-582930" lvl="0" marL="582930" marR="0" rtl="0" algn="l">
              <a:lnSpc>
                <a:spcPct val="150000"/>
              </a:lnSpc>
              <a:spcBef>
                <a:spcPts val="0"/>
              </a:spcBef>
              <a:spcAft>
                <a:spcPts val="0"/>
              </a:spcAft>
              <a:buClr>
                <a:schemeClr val="dk1"/>
              </a:buClr>
              <a:buSzPts val="2000"/>
              <a:buFont typeface="Arial"/>
              <a:buChar char="•"/>
            </a:pPr>
            <a:r>
              <a:rPr b="1" lang="en-US" sz="2000">
                <a:solidFill>
                  <a:schemeClr val="dk1"/>
                </a:solidFill>
                <a:latin typeface="Arial"/>
                <a:ea typeface="Arial"/>
                <a:cs typeface="Arial"/>
                <a:sym typeface="Arial"/>
              </a:rPr>
              <a:t>Vee Block</a:t>
            </a:r>
            <a:endParaRPr/>
          </a:p>
          <a:p>
            <a:pPr indent="-582930" lvl="0" marL="582930" marR="0" rtl="0" algn="l">
              <a:lnSpc>
                <a:spcPct val="150000"/>
              </a:lnSpc>
              <a:spcBef>
                <a:spcPts val="0"/>
              </a:spcBef>
              <a:spcAft>
                <a:spcPts val="0"/>
              </a:spcAft>
              <a:buClr>
                <a:schemeClr val="dk1"/>
              </a:buClr>
              <a:buSzPts val="2000"/>
              <a:buFont typeface="Arial"/>
              <a:buChar char="•"/>
            </a:pPr>
            <a:r>
              <a:rPr b="1" lang="en-US" sz="2000">
                <a:solidFill>
                  <a:schemeClr val="dk1"/>
                </a:solidFill>
                <a:latin typeface="Arial"/>
                <a:ea typeface="Arial"/>
                <a:cs typeface="Arial"/>
                <a:sym typeface="Arial"/>
              </a:rPr>
              <a:t>Fence Blocks, guide pins and extenders</a:t>
            </a:r>
            <a:endParaRPr/>
          </a:p>
          <a:p>
            <a:pPr indent="0" lvl="0" marL="0" marR="0" rtl="0" algn="l">
              <a:lnSpc>
                <a:spcPct val="150000"/>
              </a:lnSpc>
              <a:spcBef>
                <a:spcPts val="0"/>
              </a:spcBef>
              <a:spcAft>
                <a:spcPts val="0"/>
              </a:spcAft>
              <a:buClr>
                <a:srgbClr val="404040"/>
              </a:buClr>
              <a:buSzPts val="2000"/>
              <a:buFont typeface="Arial"/>
              <a:buNone/>
            </a:pPr>
            <a:r>
              <a:t/>
            </a:r>
            <a:endParaRPr b="1" sz="2000">
              <a:solidFill>
                <a:schemeClr val="dk1"/>
              </a:solidFill>
              <a:latin typeface="Arial"/>
              <a:ea typeface="Arial"/>
              <a:cs typeface="Arial"/>
              <a:sym typeface="Arial"/>
            </a:endParaRPr>
          </a:p>
          <a:p>
            <a:pPr indent="-455930" lvl="0" marL="582930" marR="0" rtl="0" algn="l">
              <a:lnSpc>
                <a:spcPct val="150000"/>
              </a:lnSpc>
              <a:spcBef>
                <a:spcPts val="0"/>
              </a:spcBef>
              <a:spcAft>
                <a:spcPts val="0"/>
              </a:spcAft>
              <a:buClr>
                <a:srgbClr val="404040"/>
              </a:buClr>
              <a:buSzPts val="2000"/>
              <a:buFont typeface="Arial"/>
              <a:buNone/>
            </a:pPr>
            <a:r>
              <a:t/>
            </a:r>
            <a:endParaRPr b="1" sz="2000">
              <a:solidFill>
                <a:schemeClr val="dk1"/>
              </a:solidFill>
              <a:latin typeface="Arial"/>
              <a:ea typeface="Arial"/>
              <a:cs typeface="Arial"/>
              <a:sym typeface="Arial"/>
            </a:endParaRPr>
          </a:p>
        </p:txBody>
      </p:sp>
      <p:pic>
        <p:nvPicPr>
          <p:cNvPr descr="A drawing of a mechanical tool&#10;&#10;Description automatically generated with medium confidence" id="463" name="Google Shape;463;p4"/>
          <p:cNvPicPr preferRelativeResize="0"/>
          <p:nvPr/>
        </p:nvPicPr>
        <p:blipFill rotWithShape="1">
          <a:blip r:embed="rId3">
            <a:alphaModFix/>
          </a:blip>
          <a:srcRect b="0" l="0" r="0" t="0"/>
          <a:stretch/>
        </p:blipFill>
        <p:spPr>
          <a:xfrm>
            <a:off x="6945453" y="-60811"/>
            <a:ext cx="7965360" cy="5038330"/>
          </a:xfrm>
          <a:prstGeom prst="rect">
            <a:avLst/>
          </a:prstGeom>
          <a:noFill/>
          <a:ln>
            <a:noFill/>
          </a:ln>
        </p:spPr>
      </p:pic>
      <p:pic>
        <p:nvPicPr>
          <p:cNvPr descr="A machine with a tool on it&#10;&#10;Description automatically generated" id="464" name="Google Shape;464;p4"/>
          <p:cNvPicPr preferRelativeResize="0"/>
          <p:nvPr/>
        </p:nvPicPr>
        <p:blipFill rotWithShape="1">
          <a:blip r:embed="rId4">
            <a:alphaModFix/>
          </a:blip>
          <a:srcRect b="0" l="0" r="0" t="0"/>
          <a:stretch/>
        </p:blipFill>
        <p:spPr>
          <a:xfrm>
            <a:off x="844752" y="3638309"/>
            <a:ext cx="4535222" cy="4704852"/>
          </a:xfrm>
          <a:prstGeom prst="rect">
            <a:avLst/>
          </a:prstGeom>
          <a:noFill/>
          <a:ln>
            <a:noFill/>
          </a:ln>
        </p:spPr>
      </p:pic>
      <p:pic>
        <p:nvPicPr>
          <p:cNvPr descr="A black table with metal legs&#10;&#10;Description automatically generated with medium confidence" id="465" name="Google Shape;465;p4"/>
          <p:cNvPicPr preferRelativeResize="0"/>
          <p:nvPr/>
        </p:nvPicPr>
        <p:blipFill rotWithShape="1">
          <a:blip r:embed="rId5">
            <a:alphaModFix/>
          </a:blip>
          <a:srcRect b="0" l="0" r="0" t="0"/>
          <a:stretch/>
        </p:blipFill>
        <p:spPr>
          <a:xfrm rot="-5400000">
            <a:off x="13363845" y="3091833"/>
            <a:ext cx="7868649" cy="3921788"/>
          </a:xfrm>
          <a:prstGeom prst="rect">
            <a:avLst/>
          </a:prstGeom>
          <a:noFill/>
          <a:ln>
            <a:noFill/>
          </a:ln>
        </p:spPr>
      </p:pic>
      <p:pic>
        <p:nvPicPr>
          <p:cNvPr descr="A metal table with metal parts&#10;&#10;Description automatically generated with medium confidence" id="466" name="Google Shape;466;p4"/>
          <p:cNvPicPr preferRelativeResize="0"/>
          <p:nvPr/>
        </p:nvPicPr>
        <p:blipFill rotWithShape="1">
          <a:blip r:embed="rId6">
            <a:alphaModFix/>
          </a:blip>
          <a:srcRect b="0" l="0" r="0" t="0"/>
          <a:stretch/>
        </p:blipFill>
        <p:spPr>
          <a:xfrm>
            <a:off x="5830503" y="5050559"/>
            <a:ext cx="4114801" cy="3657601"/>
          </a:xfrm>
          <a:prstGeom prst="rect">
            <a:avLst/>
          </a:prstGeom>
          <a:noFill/>
          <a:ln>
            <a:noFill/>
          </a:ln>
        </p:spPr>
      </p:pic>
      <p:pic>
        <p:nvPicPr>
          <p:cNvPr descr="A metal table with many metal parts on it&#10;&#10;Description automatically generated" id="467" name="Google Shape;467;p4"/>
          <p:cNvPicPr preferRelativeResize="0"/>
          <p:nvPr/>
        </p:nvPicPr>
        <p:blipFill rotWithShape="1">
          <a:blip r:embed="rId7">
            <a:alphaModFix/>
          </a:blip>
          <a:srcRect b="0" l="0" r="0" t="0"/>
          <a:stretch/>
        </p:blipFill>
        <p:spPr>
          <a:xfrm>
            <a:off x="10395833" y="4977519"/>
            <a:ext cx="4876803" cy="36576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descr="A drawing of a machine&#10;&#10;Description automatically generated" id="473" name="Google Shape;473;p5"/>
          <p:cNvPicPr preferRelativeResize="0"/>
          <p:nvPr/>
        </p:nvPicPr>
        <p:blipFill rotWithShape="1">
          <a:blip r:embed="rId3">
            <a:alphaModFix/>
          </a:blip>
          <a:srcRect b="0" l="0" r="0" t="0"/>
          <a:stretch/>
        </p:blipFill>
        <p:spPr>
          <a:xfrm>
            <a:off x="2027036" y="315669"/>
            <a:ext cx="14131417" cy="8739556"/>
          </a:xfrm>
          <a:prstGeom prst="rect">
            <a:avLst/>
          </a:prstGeom>
          <a:noFill/>
          <a:ln>
            <a:noFill/>
          </a:ln>
        </p:spPr>
      </p:pic>
      <p:sp>
        <p:nvSpPr>
          <p:cNvPr id="474" name="Google Shape;474;p5"/>
          <p:cNvSpPr txBox="1"/>
          <p:nvPr/>
        </p:nvSpPr>
        <p:spPr>
          <a:xfrm>
            <a:off x="0" y="174928"/>
            <a:ext cx="16784457" cy="750975"/>
          </a:xfrm>
          <a:prstGeom prst="rect">
            <a:avLst/>
          </a:prstGeom>
          <a:solidFill>
            <a:schemeClr val="lt1"/>
          </a:solidFill>
          <a:ln>
            <a:noFill/>
          </a:ln>
        </p:spPr>
        <p:txBody>
          <a:bodyPr anchorCtr="0" anchor="t" bIns="67050" lIns="134100" spcFirstLastPara="1" rIns="134100" wrap="square" tIns="67050">
            <a:spAutoFit/>
          </a:bodyPr>
          <a:lstStyle/>
          <a:p>
            <a:pPr indent="0" lvl="0" marL="0" marR="0" rtl="0" algn="l">
              <a:spcBef>
                <a:spcPts val="0"/>
              </a:spcBef>
              <a:spcAft>
                <a:spcPts val="0"/>
              </a:spcAft>
              <a:buNone/>
            </a:pPr>
            <a:r>
              <a:rPr lang="en-US" sz="4000" u="sng">
                <a:solidFill>
                  <a:srgbClr val="000000"/>
                </a:solidFill>
                <a:latin typeface="Arial"/>
                <a:ea typeface="Arial"/>
                <a:cs typeface="Arial"/>
                <a:sym typeface="Arial"/>
              </a:rPr>
              <a:t>Weld Distance &amp; Operation</a:t>
            </a:r>
            <a:endParaRPr/>
          </a:p>
        </p:txBody>
      </p:sp>
      <p:cxnSp>
        <p:nvCxnSpPr>
          <p:cNvPr id="475" name="Google Shape;475;p5"/>
          <p:cNvCxnSpPr/>
          <p:nvPr/>
        </p:nvCxnSpPr>
        <p:spPr>
          <a:xfrm flipH="1" rot="10800000">
            <a:off x="6256116" y="3235124"/>
            <a:ext cx="6809431" cy="1724628"/>
          </a:xfrm>
          <a:prstGeom prst="straightConnector1">
            <a:avLst/>
          </a:prstGeom>
          <a:noFill/>
          <a:ln cap="flat" cmpd="sng" w="76200">
            <a:solidFill>
              <a:schemeClr val="accent1"/>
            </a:solidFill>
            <a:prstDash val="solid"/>
            <a:round/>
            <a:headEnd len="sm" w="sm" type="none"/>
            <a:tailEnd len="sm" w="sm" type="none"/>
          </a:ln>
          <a:effectLst>
            <a:outerShdw blurRad="40000" rotWithShape="0" dir="5400000" dist="23000">
              <a:srgbClr val="000000">
                <a:alpha val="34901"/>
              </a:srgbClr>
            </a:outerShdw>
          </a:effectLst>
        </p:spPr>
      </p:cxnSp>
      <p:sp>
        <p:nvSpPr>
          <p:cNvPr id="476" name="Google Shape;476;p5"/>
          <p:cNvSpPr txBox="1"/>
          <p:nvPr/>
        </p:nvSpPr>
        <p:spPr>
          <a:xfrm>
            <a:off x="8085745" y="3038355"/>
            <a:ext cx="2013995" cy="1053296"/>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None/>
            </a:pPr>
            <a:r>
              <a:rPr lang="en-US" sz="2900">
                <a:solidFill>
                  <a:schemeClr val="dk1"/>
                </a:solidFill>
                <a:latin typeface="Montserrat Medium"/>
                <a:ea typeface="Montserrat Medium"/>
                <a:cs typeface="Montserrat Medium"/>
                <a:sym typeface="Montserrat Medium"/>
              </a:rPr>
              <a:t>~900mm</a:t>
            </a:r>
            <a:endParaRPr/>
          </a:p>
        </p:txBody>
      </p:sp>
      <p:cxnSp>
        <p:nvCxnSpPr>
          <p:cNvPr id="477" name="Google Shape;477;p5"/>
          <p:cNvCxnSpPr/>
          <p:nvPr/>
        </p:nvCxnSpPr>
        <p:spPr>
          <a:xfrm rot="10800000">
            <a:off x="13422276" y="3356658"/>
            <a:ext cx="0" cy="859742"/>
          </a:xfrm>
          <a:prstGeom prst="straightConnector1">
            <a:avLst/>
          </a:prstGeom>
          <a:noFill/>
          <a:ln cap="flat" cmpd="sng" w="38100">
            <a:solidFill>
              <a:srgbClr val="EA0318"/>
            </a:solidFill>
            <a:prstDash val="solid"/>
            <a:round/>
            <a:headEnd len="sm" w="sm" type="none"/>
            <a:tailEnd len="med" w="med" type="triangle"/>
          </a:ln>
        </p:spPr>
      </p:cxnSp>
      <p:cxnSp>
        <p:nvCxnSpPr>
          <p:cNvPr id="478" name="Google Shape;478;p5"/>
          <p:cNvCxnSpPr>
            <a:stCxn id="479" idx="0"/>
          </p:cNvCxnSpPr>
          <p:nvPr/>
        </p:nvCxnSpPr>
        <p:spPr>
          <a:xfrm flipH="1">
            <a:off x="14352906" y="4258310"/>
            <a:ext cx="268800" cy="189300"/>
          </a:xfrm>
          <a:prstGeom prst="straightConnector1">
            <a:avLst/>
          </a:prstGeom>
          <a:noFill/>
          <a:ln cap="flat" cmpd="sng" w="38100">
            <a:solidFill>
              <a:srgbClr val="FFC000"/>
            </a:solidFill>
            <a:prstDash val="solid"/>
            <a:round/>
            <a:headEnd len="sm" w="sm" type="none"/>
            <a:tailEnd len="med" w="med" type="triangle"/>
          </a:ln>
        </p:spPr>
      </p:cxnSp>
      <p:cxnSp>
        <p:nvCxnSpPr>
          <p:cNvPr id="480" name="Google Shape;480;p5"/>
          <p:cNvCxnSpPr/>
          <p:nvPr/>
        </p:nvCxnSpPr>
        <p:spPr>
          <a:xfrm>
            <a:off x="13422276" y="2245661"/>
            <a:ext cx="0" cy="989463"/>
          </a:xfrm>
          <a:prstGeom prst="straightConnector1">
            <a:avLst/>
          </a:prstGeom>
          <a:noFill/>
          <a:ln cap="flat" cmpd="sng" w="57150">
            <a:solidFill>
              <a:srgbClr val="00B050"/>
            </a:solidFill>
            <a:prstDash val="solid"/>
            <a:round/>
            <a:headEnd len="sm" w="sm" type="none"/>
            <a:tailEnd len="med" w="med" type="triangle"/>
          </a:ln>
        </p:spPr>
      </p:cxnSp>
      <p:sp>
        <p:nvSpPr>
          <p:cNvPr id="479" name="Google Shape;479;p5"/>
          <p:cNvSpPr/>
          <p:nvPr/>
        </p:nvSpPr>
        <p:spPr>
          <a:xfrm>
            <a:off x="14598846" y="4258310"/>
            <a:ext cx="45719" cy="45719"/>
          </a:xfrm>
          <a:prstGeom prst="ellipse">
            <a:avLst/>
          </a:prstGeom>
          <a:solidFill>
            <a:schemeClr val="accent1"/>
          </a:solidFill>
          <a:ln cap="flat" cmpd="sng" w="25400">
            <a:solidFill>
              <a:srgbClr val="6304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900">
              <a:solidFill>
                <a:schemeClr val="lt1"/>
              </a:solidFill>
              <a:latin typeface="Calibri"/>
              <a:ea typeface="Calibri"/>
              <a:cs typeface="Calibri"/>
              <a:sym typeface="Calibri"/>
            </a:endParaRPr>
          </a:p>
        </p:txBody>
      </p:sp>
      <p:sp>
        <p:nvSpPr>
          <p:cNvPr id="481" name="Google Shape;481;p5"/>
          <p:cNvSpPr/>
          <p:nvPr/>
        </p:nvSpPr>
        <p:spPr>
          <a:xfrm>
            <a:off x="14352967" y="4401820"/>
            <a:ext cx="45719" cy="45719"/>
          </a:xfrm>
          <a:prstGeom prst="ellipse">
            <a:avLst/>
          </a:prstGeom>
          <a:solidFill>
            <a:schemeClr val="accent1"/>
          </a:solidFill>
          <a:ln cap="flat" cmpd="sng" w="25400">
            <a:solidFill>
              <a:srgbClr val="6304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9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6"/>
          <p:cNvSpPr txBox="1"/>
          <p:nvPr/>
        </p:nvSpPr>
        <p:spPr>
          <a:xfrm>
            <a:off x="0" y="174928"/>
            <a:ext cx="16784457" cy="750975"/>
          </a:xfrm>
          <a:prstGeom prst="rect">
            <a:avLst/>
          </a:prstGeom>
          <a:solidFill>
            <a:schemeClr val="lt1"/>
          </a:solidFill>
          <a:ln>
            <a:noFill/>
          </a:ln>
        </p:spPr>
        <p:txBody>
          <a:bodyPr anchorCtr="0" anchor="t" bIns="67050" lIns="134100" spcFirstLastPara="1" rIns="134100" wrap="square" tIns="67050">
            <a:spAutoFit/>
          </a:bodyPr>
          <a:lstStyle/>
          <a:p>
            <a:pPr indent="0" lvl="0" marL="0" marR="0" rtl="0" algn="l">
              <a:spcBef>
                <a:spcPts val="0"/>
              </a:spcBef>
              <a:spcAft>
                <a:spcPts val="0"/>
              </a:spcAft>
              <a:buNone/>
            </a:pPr>
            <a:r>
              <a:rPr lang="en-US" sz="4000" u="sng">
                <a:solidFill>
                  <a:srgbClr val="000000"/>
                </a:solidFill>
                <a:latin typeface="Arial"/>
                <a:ea typeface="Arial"/>
                <a:cs typeface="Arial"/>
                <a:sym typeface="Arial"/>
              </a:rPr>
              <a:t>Coupon Welding</a:t>
            </a:r>
            <a:endParaRPr/>
          </a:p>
        </p:txBody>
      </p:sp>
      <p:pic>
        <p:nvPicPr>
          <p:cNvPr descr="A drawing of a robot arm&#10;&#10;Description automatically generated" id="488" name="Google Shape;488;p6"/>
          <p:cNvPicPr preferRelativeResize="0"/>
          <p:nvPr/>
        </p:nvPicPr>
        <p:blipFill rotWithShape="1">
          <a:blip r:embed="rId3">
            <a:alphaModFix/>
          </a:blip>
          <a:srcRect b="0" l="0" r="0" t="0"/>
          <a:stretch/>
        </p:blipFill>
        <p:spPr>
          <a:xfrm>
            <a:off x="106530" y="1132509"/>
            <a:ext cx="16501449" cy="7416687"/>
          </a:xfrm>
          <a:prstGeom prst="rect">
            <a:avLst/>
          </a:prstGeom>
          <a:noFill/>
          <a:ln>
            <a:noFill/>
          </a:ln>
        </p:spPr>
      </p:pic>
      <p:sp>
        <p:nvSpPr>
          <p:cNvPr id="489" name="Google Shape;489;p6"/>
          <p:cNvSpPr/>
          <p:nvPr/>
        </p:nvSpPr>
        <p:spPr>
          <a:xfrm flipH="1" rot="-567047">
            <a:off x="5593410" y="6928135"/>
            <a:ext cx="859413" cy="400522"/>
          </a:xfrm>
          <a:prstGeom prst="curvedRightArrow">
            <a:avLst>
              <a:gd fmla="val 25000" name="adj1"/>
              <a:gd fmla="val 50000" name="adj2"/>
              <a:gd fmla="val 25000" name="adj3"/>
            </a:avLst>
          </a:prstGeom>
          <a:solidFill>
            <a:schemeClr val="accent1"/>
          </a:solidFill>
          <a:ln cap="flat" cmpd="sng" w="25400">
            <a:solidFill>
              <a:srgbClr val="6304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900">
              <a:solidFill>
                <a:schemeClr val="dk1"/>
              </a:solidFill>
              <a:latin typeface="Calibri"/>
              <a:ea typeface="Calibri"/>
              <a:cs typeface="Calibri"/>
              <a:sym typeface="Calibri"/>
            </a:endParaRPr>
          </a:p>
        </p:txBody>
      </p:sp>
      <p:pic>
        <p:nvPicPr>
          <p:cNvPr id="490" name="Google Shape;490;p6"/>
          <p:cNvPicPr preferRelativeResize="0"/>
          <p:nvPr/>
        </p:nvPicPr>
        <p:blipFill rotWithShape="1">
          <a:blip r:embed="rId4">
            <a:alphaModFix/>
          </a:blip>
          <a:srcRect b="0" l="0" r="0" t="0"/>
          <a:stretch/>
        </p:blipFill>
        <p:spPr>
          <a:xfrm rot="-1790991">
            <a:off x="8219666" y="6592194"/>
            <a:ext cx="536202" cy="536202"/>
          </a:xfrm>
          <a:prstGeom prst="rect">
            <a:avLst/>
          </a:prstGeom>
          <a:noFill/>
          <a:ln>
            <a:noFill/>
          </a:ln>
        </p:spPr>
      </p:pic>
      <p:cxnSp>
        <p:nvCxnSpPr>
          <p:cNvPr id="491" name="Google Shape;491;p6"/>
          <p:cNvCxnSpPr/>
          <p:nvPr/>
        </p:nvCxnSpPr>
        <p:spPr>
          <a:xfrm flipH="1" rot="10800000">
            <a:off x="10175240" y="4505960"/>
            <a:ext cx="612140" cy="193040"/>
          </a:xfrm>
          <a:prstGeom prst="straightConnector1">
            <a:avLst/>
          </a:prstGeom>
          <a:noFill/>
          <a:ln cap="flat" cmpd="sng" w="38100">
            <a:solidFill>
              <a:srgbClr val="FF0000"/>
            </a:solidFill>
            <a:prstDash val="solid"/>
            <a:round/>
            <a:headEnd len="med" w="med" type="triangl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7"/>
          <p:cNvSpPr txBox="1"/>
          <p:nvPr/>
        </p:nvSpPr>
        <p:spPr>
          <a:xfrm>
            <a:off x="0" y="174928"/>
            <a:ext cx="16784457" cy="750975"/>
          </a:xfrm>
          <a:prstGeom prst="rect">
            <a:avLst/>
          </a:prstGeom>
          <a:solidFill>
            <a:schemeClr val="lt1"/>
          </a:solidFill>
          <a:ln>
            <a:noFill/>
          </a:ln>
        </p:spPr>
        <p:txBody>
          <a:bodyPr anchorCtr="0" anchor="t" bIns="67050" lIns="134100" spcFirstLastPara="1" rIns="134100" wrap="square" tIns="67050">
            <a:spAutoFit/>
          </a:bodyPr>
          <a:lstStyle/>
          <a:p>
            <a:pPr indent="0" lvl="0" marL="0" marR="0" rtl="0" algn="l">
              <a:spcBef>
                <a:spcPts val="0"/>
              </a:spcBef>
              <a:spcAft>
                <a:spcPts val="0"/>
              </a:spcAft>
              <a:buNone/>
            </a:pPr>
            <a:r>
              <a:rPr lang="en-US" sz="4000" u="sng">
                <a:solidFill>
                  <a:srgbClr val="000000"/>
                </a:solidFill>
                <a:latin typeface="Arial"/>
                <a:ea typeface="Arial"/>
                <a:cs typeface="Arial"/>
                <a:sym typeface="Arial"/>
              </a:rPr>
              <a:t>Simple Pipe Welding</a:t>
            </a:r>
            <a:endParaRPr/>
          </a:p>
        </p:txBody>
      </p:sp>
      <p:pic>
        <p:nvPicPr>
          <p:cNvPr descr="A machine with a pipe&#10;&#10;Description automatically generated with medium confidence" id="498" name="Google Shape;498;p7"/>
          <p:cNvPicPr preferRelativeResize="0"/>
          <p:nvPr/>
        </p:nvPicPr>
        <p:blipFill rotWithShape="1">
          <a:blip r:embed="rId3">
            <a:alphaModFix/>
          </a:blip>
          <a:srcRect b="0" l="0" r="0" t="0"/>
          <a:stretch/>
        </p:blipFill>
        <p:spPr>
          <a:xfrm>
            <a:off x="303382" y="925903"/>
            <a:ext cx="16990320" cy="7954270"/>
          </a:xfrm>
          <a:prstGeom prst="rect">
            <a:avLst/>
          </a:prstGeom>
          <a:noFill/>
          <a:ln>
            <a:noFill/>
          </a:ln>
        </p:spPr>
      </p:pic>
      <p:pic>
        <p:nvPicPr>
          <p:cNvPr descr="A group of metal screws with yellow caps&#10;&#10;Description automatically generated" id="499" name="Google Shape;499;p7"/>
          <p:cNvPicPr preferRelativeResize="0"/>
          <p:nvPr/>
        </p:nvPicPr>
        <p:blipFill rotWithShape="1">
          <a:blip r:embed="rId4">
            <a:alphaModFix/>
          </a:blip>
          <a:srcRect b="0" l="0" r="0" t="0"/>
          <a:stretch/>
        </p:blipFill>
        <p:spPr>
          <a:xfrm>
            <a:off x="18160725" y="3418977"/>
            <a:ext cx="3670300" cy="3841012"/>
          </a:xfrm>
          <a:prstGeom prst="rect">
            <a:avLst/>
          </a:prstGeom>
          <a:noFill/>
          <a:ln>
            <a:noFill/>
          </a:ln>
        </p:spPr>
      </p:pic>
      <p:cxnSp>
        <p:nvCxnSpPr>
          <p:cNvPr id="500" name="Google Shape;500;p7"/>
          <p:cNvCxnSpPr/>
          <p:nvPr/>
        </p:nvCxnSpPr>
        <p:spPr>
          <a:xfrm>
            <a:off x="19204162" y="4762865"/>
            <a:ext cx="436728" cy="1153236"/>
          </a:xfrm>
          <a:prstGeom prst="straightConnector1">
            <a:avLst/>
          </a:prstGeom>
          <a:noFill/>
          <a:ln cap="flat" cmpd="sng" w="57150">
            <a:solidFill>
              <a:srgbClr val="EA0318"/>
            </a:solidFill>
            <a:prstDash val="solid"/>
            <a:round/>
            <a:headEnd len="sm" w="sm"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8"/>
          <p:cNvSpPr txBox="1"/>
          <p:nvPr/>
        </p:nvSpPr>
        <p:spPr>
          <a:xfrm>
            <a:off x="0" y="174928"/>
            <a:ext cx="16784457" cy="750975"/>
          </a:xfrm>
          <a:prstGeom prst="rect">
            <a:avLst/>
          </a:prstGeom>
          <a:solidFill>
            <a:schemeClr val="lt1"/>
          </a:solidFill>
          <a:ln>
            <a:noFill/>
          </a:ln>
        </p:spPr>
        <p:txBody>
          <a:bodyPr anchorCtr="0" anchor="t" bIns="67050" lIns="134100" spcFirstLastPara="1" rIns="134100" wrap="square" tIns="67050">
            <a:spAutoFit/>
          </a:bodyPr>
          <a:lstStyle/>
          <a:p>
            <a:pPr indent="0" lvl="0" marL="0" marR="0" rtl="0" algn="l">
              <a:spcBef>
                <a:spcPts val="0"/>
              </a:spcBef>
              <a:spcAft>
                <a:spcPts val="0"/>
              </a:spcAft>
              <a:buNone/>
            </a:pPr>
            <a:r>
              <a:rPr lang="en-US" sz="4000" u="sng">
                <a:solidFill>
                  <a:srgbClr val="000000"/>
                </a:solidFill>
                <a:latin typeface="Arial"/>
                <a:ea typeface="Arial"/>
                <a:cs typeface="Arial"/>
                <a:sym typeface="Arial"/>
              </a:rPr>
              <a:t>Large and Small Cup Welding</a:t>
            </a:r>
            <a:endParaRPr/>
          </a:p>
        </p:txBody>
      </p:sp>
      <p:pic>
        <p:nvPicPr>
          <p:cNvPr descr="A drawing of a machine&#10;&#10;Description automatically generated" id="507" name="Google Shape;507;p8"/>
          <p:cNvPicPr preferRelativeResize="0"/>
          <p:nvPr/>
        </p:nvPicPr>
        <p:blipFill rotWithShape="1">
          <a:blip r:embed="rId3">
            <a:alphaModFix/>
          </a:blip>
          <a:srcRect b="0" l="0" r="0" t="0"/>
          <a:stretch/>
        </p:blipFill>
        <p:spPr>
          <a:xfrm>
            <a:off x="-2366845" y="1530287"/>
            <a:ext cx="10049469" cy="6589454"/>
          </a:xfrm>
          <a:prstGeom prst="rect">
            <a:avLst/>
          </a:prstGeom>
          <a:noFill/>
          <a:ln>
            <a:noFill/>
          </a:ln>
        </p:spPr>
      </p:pic>
      <p:pic>
        <p:nvPicPr>
          <p:cNvPr descr="A drawing of a machine&#10;&#10;Description automatically generated" id="508" name="Google Shape;508;p8"/>
          <p:cNvPicPr preferRelativeResize="0"/>
          <p:nvPr/>
        </p:nvPicPr>
        <p:blipFill rotWithShape="1">
          <a:blip r:embed="rId4">
            <a:alphaModFix/>
          </a:blip>
          <a:srcRect b="0" l="0" r="0" t="0"/>
          <a:stretch/>
        </p:blipFill>
        <p:spPr>
          <a:xfrm>
            <a:off x="4569936" y="1866936"/>
            <a:ext cx="13581690" cy="618511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pic>
        <p:nvPicPr>
          <p:cNvPr descr="A blue rectangular object with holes&#10;&#10;Description automatically generated" id="514" name="Google Shape;514;p9"/>
          <p:cNvPicPr preferRelativeResize="0"/>
          <p:nvPr/>
        </p:nvPicPr>
        <p:blipFill rotWithShape="1">
          <a:blip r:embed="rId3">
            <a:alphaModFix/>
          </a:blip>
          <a:srcRect b="0" l="0" r="0" t="0"/>
          <a:stretch/>
        </p:blipFill>
        <p:spPr>
          <a:xfrm>
            <a:off x="-1" y="2036604"/>
            <a:ext cx="7600950" cy="1893570"/>
          </a:xfrm>
          <a:prstGeom prst="rect">
            <a:avLst/>
          </a:prstGeom>
          <a:noFill/>
          <a:ln>
            <a:noFill/>
          </a:ln>
        </p:spPr>
      </p:pic>
      <p:sp>
        <p:nvSpPr>
          <p:cNvPr id="515" name="Google Shape;515;p9"/>
          <p:cNvSpPr txBox="1"/>
          <p:nvPr/>
        </p:nvSpPr>
        <p:spPr>
          <a:xfrm>
            <a:off x="-1" y="48371"/>
            <a:ext cx="16784457" cy="750975"/>
          </a:xfrm>
          <a:prstGeom prst="rect">
            <a:avLst/>
          </a:prstGeom>
          <a:solidFill>
            <a:schemeClr val="lt1"/>
          </a:solidFill>
          <a:ln>
            <a:noFill/>
          </a:ln>
        </p:spPr>
        <p:txBody>
          <a:bodyPr anchorCtr="0" anchor="t" bIns="67050" lIns="134100" spcFirstLastPara="1" rIns="134100" wrap="square" tIns="67050">
            <a:spAutoFit/>
          </a:bodyPr>
          <a:lstStyle/>
          <a:p>
            <a:pPr indent="0" lvl="0" marL="0" marR="0" rtl="0" algn="l">
              <a:spcBef>
                <a:spcPts val="0"/>
              </a:spcBef>
              <a:spcAft>
                <a:spcPts val="0"/>
              </a:spcAft>
              <a:buNone/>
            </a:pPr>
            <a:r>
              <a:rPr lang="en-US" sz="4000" u="sng">
                <a:solidFill>
                  <a:srgbClr val="000000"/>
                </a:solidFill>
                <a:latin typeface="Arial"/>
                <a:ea typeface="Arial"/>
                <a:cs typeface="Arial"/>
                <a:sym typeface="Arial"/>
              </a:rPr>
              <a:t>Alternatives</a:t>
            </a:r>
            <a:endParaRPr/>
          </a:p>
        </p:txBody>
      </p:sp>
      <p:pic>
        <p:nvPicPr>
          <p:cNvPr descr="A group of blue rectangular objects with white circles&#10;&#10;Description automatically generated" id="516" name="Google Shape;516;p9"/>
          <p:cNvPicPr preferRelativeResize="0"/>
          <p:nvPr/>
        </p:nvPicPr>
        <p:blipFill rotWithShape="1">
          <a:blip r:embed="rId4">
            <a:alphaModFix/>
          </a:blip>
          <a:srcRect b="0" l="0" r="0" t="0"/>
          <a:stretch/>
        </p:blipFill>
        <p:spPr>
          <a:xfrm>
            <a:off x="7752038" y="5029679"/>
            <a:ext cx="9641750" cy="2761806"/>
          </a:xfrm>
          <a:prstGeom prst="rect">
            <a:avLst/>
          </a:prstGeom>
          <a:noFill/>
          <a:ln>
            <a:noFill/>
          </a:ln>
        </p:spPr>
      </p:pic>
      <p:pic>
        <p:nvPicPr>
          <p:cNvPr descr="A blue rectangular object with black dots&#10;&#10;Description automatically generated" id="517" name="Google Shape;517;p9"/>
          <p:cNvPicPr preferRelativeResize="0"/>
          <p:nvPr/>
        </p:nvPicPr>
        <p:blipFill rotWithShape="1">
          <a:blip r:embed="rId5">
            <a:alphaModFix/>
          </a:blip>
          <a:srcRect b="0" l="0" r="0" t="0"/>
          <a:stretch/>
        </p:blipFill>
        <p:spPr>
          <a:xfrm>
            <a:off x="7480512" y="1667523"/>
            <a:ext cx="10184803" cy="2631732"/>
          </a:xfrm>
          <a:prstGeom prst="rect">
            <a:avLst/>
          </a:prstGeom>
          <a:noFill/>
          <a:ln>
            <a:noFill/>
          </a:ln>
        </p:spPr>
      </p:pic>
      <p:pic>
        <p:nvPicPr>
          <p:cNvPr descr="A blue and grey peg board&#10;&#10;Description automatically generated" id="518" name="Google Shape;518;p9"/>
          <p:cNvPicPr preferRelativeResize="0"/>
          <p:nvPr/>
        </p:nvPicPr>
        <p:blipFill rotWithShape="1">
          <a:blip r:embed="rId6">
            <a:alphaModFix/>
          </a:blip>
          <a:srcRect b="0" l="0" r="0" t="0"/>
          <a:stretch/>
        </p:blipFill>
        <p:spPr>
          <a:xfrm>
            <a:off x="331650" y="4961787"/>
            <a:ext cx="7037070" cy="3143250"/>
          </a:xfrm>
          <a:prstGeom prst="rect">
            <a:avLst/>
          </a:prstGeom>
          <a:noFill/>
          <a:ln>
            <a:noFill/>
          </a:ln>
        </p:spPr>
      </p:pic>
      <p:cxnSp>
        <p:nvCxnSpPr>
          <p:cNvPr id="519" name="Google Shape;519;p9"/>
          <p:cNvCxnSpPr/>
          <p:nvPr/>
        </p:nvCxnSpPr>
        <p:spPr>
          <a:xfrm>
            <a:off x="1844722" y="1931159"/>
            <a:ext cx="3634853" cy="0"/>
          </a:xfrm>
          <a:prstGeom prst="straightConnector1">
            <a:avLst/>
          </a:prstGeom>
          <a:noFill/>
          <a:ln cap="flat" cmpd="sng" w="38100">
            <a:solidFill>
              <a:srgbClr val="EA0318"/>
            </a:solidFill>
            <a:prstDash val="solid"/>
            <a:round/>
            <a:headEnd len="med" w="med" type="triangl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3_Custom Design">
  <a:themeElements>
    <a:clrScheme name="Custom 3">
      <a:dk1>
        <a:srgbClr val="000000"/>
      </a:dk1>
      <a:lt1>
        <a:srgbClr val="FFFFFF"/>
      </a:lt1>
      <a:dk2>
        <a:srgbClr val="000000"/>
      </a:dk2>
      <a:lt2>
        <a:srgbClr val="F8F8F8"/>
      </a:lt2>
      <a:accent1>
        <a:srgbClr val="EB0A1E"/>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Custom Design">
  <a:themeElements>
    <a:clrScheme name="Custom 3">
      <a:dk1>
        <a:srgbClr val="000000"/>
      </a:dk1>
      <a:lt1>
        <a:srgbClr val="FFFFFF"/>
      </a:lt1>
      <a:dk2>
        <a:srgbClr val="000000"/>
      </a:dk2>
      <a:lt2>
        <a:srgbClr val="F8F8F8"/>
      </a:lt2>
      <a:accent1>
        <a:srgbClr val="EB0A1E"/>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Custom Design">
  <a:themeElements>
    <a:clrScheme name="Custom 3">
      <a:dk1>
        <a:srgbClr val="000000"/>
      </a:dk1>
      <a:lt1>
        <a:srgbClr val="FFFFFF"/>
      </a:lt1>
      <a:dk2>
        <a:srgbClr val="000000"/>
      </a:dk2>
      <a:lt2>
        <a:srgbClr val="F8F8F8"/>
      </a:lt2>
      <a:accent1>
        <a:srgbClr val="EB0A1E"/>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2016-01-29T16:03:37Z</dcterms:created>
  <dc:creator>TEMA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8140bda3-af56-4237-bf3d-ff46c2d50c88</vt:lpwstr>
  </property>
  <property fmtid="{D5CDD505-2E9C-101B-9397-08002B2CF9AE}" pid="3" name="xClassification">
    <vt:lpwstr>PUBLIC / NONE</vt:lpwstr>
  </property>
  <property fmtid="{D5CDD505-2E9C-101B-9397-08002B2CF9AE}" pid="4" name="xVisual Markings">
    <vt:lpwstr>No Label</vt:lpwstr>
  </property>
  <property fmtid="{D5CDD505-2E9C-101B-9397-08002B2CF9AE}" pid="5" name="ToyotaClassification">
    <vt:lpwstr>PUBLIC</vt:lpwstr>
  </property>
  <property fmtid="{D5CDD505-2E9C-101B-9397-08002B2CF9AE}" pid="6" name="ToyotaVisualMarkings">
    <vt:lpwstr>No Label</vt:lpwstr>
  </property>
  <property fmtid="{D5CDD505-2E9C-101B-9397-08002B2CF9AE}" pid="7" name="ContentTypeId">
    <vt:lpwstr>0x0101003A8DF4290F900445AE09B79CDE99CA69</vt:lpwstr>
  </property>
  <property fmtid="{D5CDD505-2E9C-101B-9397-08002B2CF9AE}" pid="8" name="MediaServiceImageTags">
    <vt:lpwstr/>
  </property>
  <property fmtid="{D5CDD505-2E9C-101B-9397-08002B2CF9AE}" pid="9" name="MSIP_Label_fbb3c382-541a-4789-80ed-24b21ea5b276_Enabled">
    <vt:lpwstr>true</vt:lpwstr>
  </property>
  <property fmtid="{D5CDD505-2E9C-101B-9397-08002B2CF9AE}" pid="10" name="MSIP_Label_fbb3c382-541a-4789-80ed-24b21ea5b276_SetDate">
    <vt:lpwstr>2023-02-28T15:40:22Z</vt:lpwstr>
  </property>
  <property fmtid="{D5CDD505-2E9C-101B-9397-08002B2CF9AE}" pid="11" name="MSIP_Label_fbb3c382-541a-4789-80ed-24b21ea5b276_Method">
    <vt:lpwstr>Standard</vt:lpwstr>
  </property>
  <property fmtid="{D5CDD505-2E9C-101B-9397-08002B2CF9AE}" pid="12" name="MSIP_Label_fbb3c382-541a-4789-80ed-24b21ea5b276_Name">
    <vt:lpwstr>Protected 関係者外秘</vt:lpwstr>
  </property>
  <property fmtid="{D5CDD505-2E9C-101B-9397-08002B2CF9AE}" pid="13" name="MSIP_Label_fbb3c382-541a-4789-80ed-24b21ea5b276_SiteId">
    <vt:lpwstr>8c642d1d-d709-47b0-ab10-080af10798fb</vt:lpwstr>
  </property>
  <property fmtid="{D5CDD505-2E9C-101B-9397-08002B2CF9AE}" pid="14" name="MSIP_Label_fbb3c382-541a-4789-80ed-24b21ea5b276_ActionId">
    <vt:lpwstr>270df7c4-b643-479a-96c0-5acfd051fc58</vt:lpwstr>
  </property>
  <property fmtid="{D5CDD505-2E9C-101B-9397-08002B2CF9AE}" pid="15" name="MSIP_Label_fbb3c382-541a-4789-80ed-24b21ea5b276_ContentBits">
    <vt:lpwstr>1</vt:lpwstr>
  </property>
</Properties>
</file>